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69B0F19-6017-4862-B7BF-AAF2665F7EED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5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0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9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9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0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4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5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5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2CFC0-0692-4A52-8ADB-EFF13298E5C9}" type="datetimeFigureOut">
              <a:rPr lang="en-US" smtClean="0"/>
              <a:t>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26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psofworld.com/physical-map/africa.htm" TargetMode="External"/><Relationship Id="rId2" Type="http://schemas.openxmlformats.org/officeDocument/2006/relationships/hyperlink" Target="http://www.mapsofworld.com/afric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8153400" cy="3429000"/>
          </a:xfrm>
        </p:spPr>
        <p:txBody>
          <a:bodyPr>
            <a:noAutofit/>
          </a:bodyPr>
          <a:lstStyle/>
          <a:p>
            <a:r>
              <a:rPr lang="en-US" sz="10000" dirty="0" smtClean="0">
                <a:latin typeface="Berlin Sans FB Demi" pitchFamily="34" charset="0"/>
              </a:rPr>
              <a:t>Geography of Africa</a:t>
            </a:r>
            <a:endParaRPr lang="en-US" sz="10000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105400"/>
            <a:ext cx="7467600" cy="10668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solidFill>
                  <a:srgbClr val="FF0000"/>
                </a:solidFill>
              </a:rPr>
              <a:t>Chapter 5, section </a:t>
            </a:r>
            <a:r>
              <a:rPr lang="en-US" sz="5000" dirty="0" smtClean="0">
                <a:solidFill>
                  <a:srgbClr val="FF0000"/>
                </a:solidFill>
              </a:rPr>
              <a:t>1</a:t>
            </a:r>
            <a:endParaRPr lang="en-US" sz="5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33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828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hlinkClick r:id="rId2"/>
              </a:rPr>
              <a:t>http://www.mapsofworld.com/africa/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838200"/>
            <a:ext cx="7162800" cy="1066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Go to this website, page 113, 114 in book</a:t>
            </a:r>
            <a:endParaRPr lang="en-US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66800" y="3733800"/>
            <a:ext cx="72390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hlinkClick r:id="rId3"/>
              </a:rPr>
              <a:t>http://www.mapsofworld.com/physical-map/africa.htm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966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Geography of Africa</vt:lpstr>
      <vt:lpstr>http://www.mapsofworld.com/africa/</vt:lpstr>
    </vt:vector>
  </TitlesOfParts>
  <Company>FUSD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and Early Japan</dc:title>
  <dc:creator>Rachel Hibler</dc:creator>
  <cp:lastModifiedBy>Rachel Hibler</cp:lastModifiedBy>
  <cp:revision>13</cp:revision>
  <dcterms:created xsi:type="dcterms:W3CDTF">2013-12-19T19:23:51Z</dcterms:created>
  <dcterms:modified xsi:type="dcterms:W3CDTF">2014-01-15T18:54:03Z</dcterms:modified>
</cp:coreProperties>
</file>