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69B0F19-6017-4862-B7BF-AAF2665F7EED}">
          <p14:sldIdLst>
            <p14:sldId id="256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5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06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9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9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0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4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5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58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2CFC0-0692-4A52-8ADB-EFF13298E5C9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26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219200"/>
            <a:ext cx="8610600" cy="3505200"/>
          </a:xfrm>
        </p:spPr>
        <p:txBody>
          <a:bodyPr>
            <a:noAutofit/>
          </a:bodyPr>
          <a:lstStyle/>
          <a:p>
            <a:r>
              <a:rPr lang="en-US" sz="10000" dirty="0" smtClean="0">
                <a:latin typeface="Bookman Old Style" pitchFamily="18" charset="0"/>
              </a:rPr>
              <a:t>Geography and </a:t>
            </a:r>
            <a:r>
              <a:rPr lang="en-US" sz="10000" dirty="0" smtClean="0">
                <a:latin typeface="Bookman Old Style" pitchFamily="18" charset="0"/>
              </a:rPr>
              <a:t>Europe</a:t>
            </a:r>
            <a:endParaRPr lang="en-US" sz="100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336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Geography of modern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Europe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Use your devices and go to this website:</a:t>
            </a:r>
          </a:p>
          <a:p>
            <a:pPr marL="0" indent="0">
              <a:buNone/>
            </a:pP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What are the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countries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?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What are the bodies of water?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What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are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the mountain ranges?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What are the rivers?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2354580"/>
            <a:ext cx="9525000" cy="99822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7200" dirty="0">
                <a:solidFill>
                  <a:schemeClr val="bg1"/>
                </a:solidFill>
              </a:rPr>
              <a:t>http://www.mapsofworld.com/europe/</a:t>
            </a:r>
            <a:endParaRPr lang="en-US" sz="17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699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43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Geography and Europe</vt:lpstr>
      <vt:lpstr>Geography of modern Europe</vt:lpstr>
    </vt:vector>
  </TitlesOfParts>
  <Company>FUSD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and Early Japan</dc:title>
  <dc:creator>Rachel Hibler</dc:creator>
  <cp:lastModifiedBy>Rachel Hibler</cp:lastModifiedBy>
  <cp:revision>9</cp:revision>
  <dcterms:created xsi:type="dcterms:W3CDTF">2013-12-19T19:23:51Z</dcterms:created>
  <dcterms:modified xsi:type="dcterms:W3CDTF">2014-01-27T15:55:27Z</dcterms:modified>
</cp:coreProperties>
</file>