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2441575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Popes and Kings</a:t>
            </a:r>
            <a:endParaRPr lang="en-US" sz="15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10, section 1</a:t>
            </a:r>
          </a:p>
        </p:txBody>
      </p:sp>
      <p:pic>
        <p:nvPicPr>
          <p:cNvPr id="2050" name="Picture 2" descr="http://upload.wikimedia.org/wikipedia/commons/2/24/Crown_of_George_XII_of_Georg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20767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peemeritus.files.wordpress.com/2013/03/mitre-pope-hat-www-popeemer-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354757" cy="22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and Popes Clash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81791" y="144780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991" y="1295400"/>
            <a:ext cx="8733609" cy="1358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In 1073 a new Pope came to power with his own ideas on power…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81791" y="2908663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Pope?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he upset about?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48200" y="2869474"/>
            <a:ext cx="4114800" cy="223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King?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he upset about?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81791" y="5127171"/>
            <a:ext cx="8886009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Baskerville Old Face" pitchFamily="18" charset="0"/>
                <a:cs typeface="Vijaya" pitchFamily="34" charset="0"/>
              </a:rPr>
              <a:t>These two fought and the Pope chose to punish the king. What happened?</a:t>
            </a:r>
            <a:endParaRPr lang="en-US" sz="4000" dirty="0">
              <a:solidFill>
                <a:schemeClr val="bg1"/>
              </a:solidFill>
              <a:latin typeface="Baskerville Old Face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strip Activity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257991" y="1295400"/>
            <a:ext cx="8809809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You will create a comic strip based on the epic fight between King Henry IV and Pope Gregory VII!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219200" y="3124200"/>
            <a:ext cx="5987143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You may use either website: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Schoolbook" pitchFamily="18" charset="0"/>
                <a:ea typeface="SimSun" pitchFamily="2" charset="-122"/>
                <a:cs typeface="Vijaya" pitchFamily="34" charset="0"/>
              </a:rPr>
              <a:t>Stripgenerator.com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Schoolbook" pitchFamily="18" charset="0"/>
                <a:ea typeface="SimSun" pitchFamily="2" charset="-122"/>
                <a:cs typeface="Vijaya" pitchFamily="34" charset="0"/>
              </a:rPr>
              <a:t>Makebeliefscomix.com</a:t>
            </a:r>
          </a:p>
        </p:txBody>
      </p:sp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14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 powers of popes and kings, and how did these powers lead to conflict?</a:t>
            </a:r>
            <a:endParaRPr lang="en-US" sz="6000" dirty="0">
              <a:solidFill>
                <a:schemeClr val="bg1"/>
              </a:solidFill>
              <a:latin typeface="Vijaya" pitchFamily="34" charset="0"/>
              <a:ea typeface="Adobe Heiti Std R" pitchFamily="34" charset="-128"/>
              <a:cs typeface="Vijaya" pitchFamily="34" charset="0"/>
            </a:endParaRPr>
          </a:p>
        </p:txBody>
      </p:sp>
      <p:pic>
        <p:nvPicPr>
          <p:cNvPr id="1026" name="Picture 2" descr="http://www.b3tards.com/u/2b544324f59cad4b352e/power-p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mecrunch.com/meme/G1FI/richard-iii-cluedo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28756"/>
            <a:ext cx="4419600" cy="26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91199" y="1219200"/>
            <a:ext cx="32766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Popes and Kings dominated European society in the Middle Ages.</a:t>
            </a:r>
            <a:endParaRPr lang="en-US" sz="5000" dirty="0">
              <a:solidFill>
                <a:schemeClr val="bg1"/>
              </a:solidFill>
              <a:latin typeface="Vijaya" pitchFamily="34" charset="0"/>
              <a:ea typeface="Adobe Heiti Std R" pitchFamily="34" charset="-128"/>
              <a:cs typeface="Vijaya" pitchFamily="34" charset="0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emp.byui.edu/marrottr/352Folder/Map05Europe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5620385" cy="43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10200" cy="5486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Excommunicate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Pope Gregory VII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Map p. 261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King Henry IV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POV p. 262</a:t>
            </a:r>
            <a:endParaRPr lang="en-US" sz="20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26" name="Picture 2" descr="http://www.salvemariaregina.info/SalveMariaRegina/SMR-168/GregoryVI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599"/>
            <a:ext cx="2971800" cy="37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ependent.co.uk/incoming/article8488288.ece/BINARY/original/King-Henry-I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Popes and Kings Rule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56388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In the early Middle Ages…</a:t>
            </a:r>
            <a:endParaRPr lang="en-US" sz="4000" dirty="0">
              <a:solidFill>
                <a:schemeClr val="bg1"/>
              </a:solidFill>
              <a:latin typeface="Vijaya" pitchFamily="34" charset="0"/>
              <a:ea typeface="Adobe Ming Std L" pitchFamily="18" charset="-128"/>
              <a:cs typeface="Vijaya" pitchFamily="34" charset="0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1981200"/>
            <a:ext cx="5670459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Who had the most power?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2819400"/>
            <a:ext cx="8991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Power shifted to be held by two types of leaders…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67000" y="3510643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What kind of power did each wield?</a:t>
            </a:r>
          </a:p>
        </p:txBody>
      </p:sp>
      <p:pic>
        <p:nvPicPr>
          <p:cNvPr id="6" name="Picture 2" descr="http://thegraphicsfairy.com/wp-content/uploads/2013/03/Free-Vectors-Crown-GraphicsFair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67458"/>
            <a:ext cx="2850929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hIf5RCqSt6w/Tp4YPAI9_AI/AAAAAAAABHY/WEsapv1CUug/s1600/Papal%2BHat%2BCut%2B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9154"/>
            <a:ext cx="1910534" cy="23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Popes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303" y="1219200"/>
            <a:ext cx="6781800" cy="541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Describe the Pope: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is he seen?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does he lead?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his duties?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Why was excommunication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such a big deal?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powers does he have?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upload.wikimedia.org/wikipedia/commons/a/a3/Leo_XI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4242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2.timeinc.net/people/i/2013/news/130325/pope-francis-2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Power of Kings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2657" y="1066800"/>
            <a:ext cx="5910943" cy="5571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Describe Kings: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are the most powerful in Europe?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do they lead?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their duties?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did kings obtain their titles?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powers do they have?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052" name="Picture 4" descr="http://media-cache-ak0.pinimg.com/736x/de/5a/08/de5a08553643fddf5677bbe60928d4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793275" cy="41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wired.com/images_blogs/gamelife/images/2008/01/07/queenelizabeth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95699"/>
            <a:ext cx="2857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The Holy Roman Empire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Why was the Holy Roman Empire different?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does the Pope exert power over the Empire?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How are emperors chosen?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050" name="Picture 2" descr="http://fc02.deviantart.net/fs70/i/2013/149/9/8/holy_roman_empire_double_headed_eagle_seal_by_williammarshalstore-d670q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54699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c08.deviantart.net/fs71/f/2011/002/9/4/holy_roman_empire_by_invaiderzen999-d36ar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700553"/>
            <a:ext cx="3719116" cy="29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86500" y="3048000"/>
            <a:ext cx="2590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Popes fight for Power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Western Europe saw the Pope as the head of the Church but Eastern Europe disagreed…</a:t>
            </a: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24600" y="3200400"/>
            <a:ext cx="2514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dirty="0" smtClean="0">
                <a:solidFill>
                  <a:schemeClr val="bg1"/>
                </a:solidFill>
                <a:latin typeface="Century Schoolbook" pitchFamily="18" charset="0"/>
                <a:cs typeface="Vijaya" pitchFamily="34" charset="0"/>
              </a:rPr>
              <a:t>List the two churches and their leaders</a:t>
            </a:r>
            <a:endParaRPr lang="en-US" sz="3000" dirty="0">
              <a:solidFill>
                <a:schemeClr val="bg1"/>
              </a:solidFill>
              <a:latin typeface="Century Schoolbook" pitchFamily="18" charset="0"/>
              <a:cs typeface="Vijaya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2590800"/>
            <a:ext cx="5638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Who was the Pope?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were the bishops doing?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did the Popes do about Eastern Europe?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What was the result of this decision?</a:t>
            </a:r>
          </a:p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357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Popes and Kings</vt:lpstr>
      <vt:lpstr>Topic Question</vt:lpstr>
      <vt:lpstr>The Big Idea</vt:lpstr>
      <vt:lpstr>Vocabulary</vt:lpstr>
      <vt:lpstr>Popes and Kings Rule Europe</vt:lpstr>
      <vt:lpstr>The Power of Popes</vt:lpstr>
      <vt:lpstr>The Power of Kings</vt:lpstr>
      <vt:lpstr>The Holy Roman Empire</vt:lpstr>
      <vt:lpstr>Popes fight for Power</vt:lpstr>
      <vt:lpstr>Kings and Popes Clash</vt:lpstr>
      <vt:lpstr>Comic strip Activity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31</cp:revision>
  <dcterms:created xsi:type="dcterms:W3CDTF">2013-12-19T19:23:51Z</dcterms:created>
  <dcterms:modified xsi:type="dcterms:W3CDTF">2015-05-11T16:18:50Z</dcterms:modified>
</cp:coreProperties>
</file>