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082A-4FED-4BAF-9122-1CEB7099CDD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5F84-E3E2-4C16-8697-F7E3B424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7011"/>
            <a:ext cx="9035143" cy="2858589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Challenges to Church Authority</a:t>
            </a:r>
            <a:endParaRPr lang="en-US" sz="70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9436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10, section 5</a:t>
            </a:r>
          </a:p>
        </p:txBody>
      </p:sp>
      <p:pic>
        <p:nvPicPr>
          <p:cNvPr id="4" name="Picture 2" descr="http://biblicalproof.files.wordpress.com/2011/06/gods-word-has-full-autho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029200" cy="33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Inquisition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1385" y="141732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271" y="1262743"/>
            <a:ext cx="4618809" cy="44522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Religion was a hot topic in Spain.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What was Spain’s official law on religions?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What was created to enforce the law?</a:t>
            </a:r>
            <a:endParaRPr lang="en-US" sz="30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Discuss how the new organization dealt with heretics.</a:t>
            </a: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fc09.deviantart.net/fs70/i/2010/317/7/c/the_spanish_inquisition_by_lief_the_lucky-d32rg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70" y="1194163"/>
            <a:ext cx="4333430" cy="45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155574" y="6096000"/>
            <a:ext cx="8531225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http://www.youtube.com/watch?v=b_1je7r7RYE.</a:t>
            </a:r>
            <a:endParaRPr lang="en-US" sz="40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 face Discrimination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213723" y="1306286"/>
            <a:ext cx="8809809" cy="259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List the people who were persecuted for their beliefs.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Why were Jews targeted by Christians?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List what the Jews were forced to endure.</a:t>
            </a:r>
            <a:endParaRPr lang="en-US" sz="35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0242" name="Picture 2" descr="http://www.jewishresearch.org/v2/2011/articles/anti-semitism/No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10000"/>
            <a:ext cx="436084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eminspire.com/wp-content/uploads/2013/01/copy_of_anti_semitic_2_xlarge-280x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4834"/>
            <a:ext cx="33395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500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7 </a:t>
            </a:r>
            <a:r>
              <a:rPr lang="en-US" sz="5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3352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How did the Church deal with the challenges to their authority?</a:t>
            </a:r>
            <a:endParaRPr lang="en-US" sz="6000" dirty="0">
              <a:solidFill>
                <a:schemeClr val="bg1"/>
              </a:solidFill>
              <a:latin typeface="Adobe Hebrew" pitchFamily="18" charset="-79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2050" name="Picture 2" descr="http://kauilapele.files.wordpress.com/2013/03/cartman_respect_my_authoritah.jp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51" y="4114800"/>
            <a:ext cx="3352800" cy="25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50292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In the Middle Ages, the Christian Church dealt harshly with people who did not respect its authority.</a:t>
            </a:r>
            <a:endParaRPr lang="en-US" sz="5000" dirty="0">
              <a:solidFill>
                <a:srgbClr val="FF0000"/>
              </a:solidFill>
              <a:latin typeface="Adobe Hebrew" pitchFamily="18" charset="-79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images.sodahead.com/profiles/0/0/2/2/9/1/9/7/7/ffff-4943331798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41" y="1676400"/>
            <a:ext cx="424319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19600" cy="5486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Heresy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Reconquista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P. 283 map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King Ferdinand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Queen Isabella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P. 284 Bio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Spanish Inquisition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P. 285 painting</a:t>
            </a:r>
            <a:endParaRPr lang="en-US" sz="2000" dirty="0">
              <a:solidFill>
                <a:schemeClr val="bg1"/>
              </a:solidFill>
              <a:latin typeface="Adobe Hebrew" pitchFamily="18" charset="-79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4100" name="Picture 4" descr="http://upload.wikimedia.org/wikipedia/commons/d/d9/Reconqu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67" y="304800"/>
            <a:ext cx="47604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ostislamichistory.com/wp-content/uploads/2012/11/isabella_clara_eugenia_spain_albrec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3505200" cy="24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painforpleasure.com/wp-content/uploads/2013/01/spanish_inquisi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20" y="403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Church reacts to Challengers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04" y="1371600"/>
            <a:ext cx="86868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ea typeface="Adobe Ming Std L" pitchFamily="18" charset="-128"/>
                <a:cs typeface="Adobe Hebrew" pitchFamily="18" charset="-79"/>
              </a:rPr>
              <a:t>By 1100 some Christians began to question church teachings…</a:t>
            </a:r>
            <a:endParaRPr lang="en-US" sz="4000" dirty="0">
              <a:solidFill>
                <a:schemeClr val="bg1"/>
              </a:solidFill>
              <a:latin typeface="Adobe Hebrew" pitchFamily="18" charset="-79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5575" y="2819400"/>
            <a:ext cx="86868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solidFill>
                  <a:schemeClr val="bg1"/>
                </a:solidFill>
                <a:latin typeface="Adobe Hebrew" pitchFamily="18" charset="-79"/>
                <a:ea typeface="Adobe Ming Std L" pitchFamily="18" charset="-128"/>
                <a:cs typeface="Adobe Hebrew" pitchFamily="18" charset="-79"/>
              </a:rPr>
              <a:t>List the concerns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brew" pitchFamily="18" charset="-79"/>
                <a:ea typeface="Adobe Ming Std L" pitchFamily="18" charset="-128"/>
                <a:cs typeface="Adobe Hebrew" pitchFamily="18" charset="-79"/>
              </a:rPr>
              <a:t>How did the church respond?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brew" pitchFamily="18" charset="-79"/>
                <a:ea typeface="Adobe Ming Std L" pitchFamily="18" charset="-128"/>
                <a:cs typeface="Adobe Hebrew" pitchFamily="18" charset="-79"/>
              </a:rPr>
              <a:t>What happened?</a:t>
            </a:r>
            <a:endParaRPr lang="en-US" sz="5000" dirty="0">
              <a:solidFill>
                <a:schemeClr val="bg1"/>
              </a:solidFill>
              <a:latin typeface="Adobe Hebrew" pitchFamily="18" charset="-79"/>
              <a:ea typeface="Adobe Ming Std L" pitchFamily="18" charset="-128"/>
              <a:cs typeface="Adobe Hebrew" pitchFamily="18" charset="-79"/>
            </a:endParaRPr>
          </a:p>
        </p:txBody>
      </p:sp>
      <p:pic>
        <p:nvPicPr>
          <p:cNvPr id="5122" name="Picture 2" descr="http://wp.patheos.com.s3.amazonaws.com/blogs/nakedpastor/files/2013/04/questions-prohibited-550x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48176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Christians fight the Moors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97" y="1295400"/>
            <a:ext cx="9019903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List the countries where Christians fought “church enemies”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What was their goal?</a:t>
            </a:r>
            <a:endParaRPr lang="en-US" sz="40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zarachiron.com/wp-content/uploads/2013/07/racismmo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6999"/>
            <a:ext cx="3810000" cy="40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ulturespain.com/wp-content/uploads/2010/07/Mo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4997"/>
            <a:ext cx="3273425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Weakening of Muslim control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55576" y="990600"/>
            <a:ext cx="8823590" cy="2057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By 900 the Muslims were losing control in what country?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What year did Muslim control end?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Why did it end?</a:t>
            </a:r>
          </a:p>
        </p:txBody>
      </p:sp>
      <p:pic>
        <p:nvPicPr>
          <p:cNvPr id="6" name="Picture 4" descr="http://artsofadventure.files.wordpress.com/2012/04/al-andalus_frenc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5715000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charlestonteaparty.org/wp-content/uploads/2010/06/musl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81400"/>
            <a:ext cx="269648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Fight against the Moors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153398" y="1379538"/>
            <a:ext cx="8685802" cy="4792662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Who are the Moors?</a:t>
            </a:r>
          </a:p>
          <a:p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In 1085, what kingdom won over the Moors? </a:t>
            </a:r>
          </a:p>
          <a:p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Who joined as a result?</a:t>
            </a:r>
          </a:p>
          <a:p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In what year were the Moors pushed out of Europe?</a:t>
            </a:r>
          </a:p>
          <a:p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One territory remained in Muslim control, what is it?</a:t>
            </a:r>
          </a:p>
        </p:txBody>
      </p:sp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Rise of Portugal and Spain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was Portugal able to do?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Who was king and queen?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Why was this marriage significant?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List the victories of this pair</a:t>
            </a:r>
            <a:endParaRPr lang="en-US" sz="3000" dirty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</p:txBody>
      </p:sp>
      <p:pic>
        <p:nvPicPr>
          <p:cNvPr id="8194" name="Picture 2" descr="http://www.gold-prices.biz/storage/Portugal%20map%2031%20Jan%202012.JPG?__SQUARESPACE_CACHEVERSION=1327954837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199"/>
            <a:ext cx="4724400" cy="36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pwh.pbworks.com/f/Ferdinand%20and%20Isabe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00601"/>
            <a:ext cx="37070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318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Challenges to Church Authority</vt:lpstr>
      <vt:lpstr>Topic Question</vt:lpstr>
      <vt:lpstr>The Big Idea</vt:lpstr>
      <vt:lpstr>Vocabulary</vt:lpstr>
      <vt:lpstr>The Church reacts to Challengers</vt:lpstr>
      <vt:lpstr>Christians fight the Moors</vt:lpstr>
      <vt:lpstr>Weakening of Muslim control</vt:lpstr>
      <vt:lpstr>Fight against the Moors</vt:lpstr>
      <vt:lpstr>The Rise of Portugal and Spain</vt:lpstr>
      <vt:lpstr>The Spanish Inquisition</vt:lpstr>
      <vt:lpstr>Jews face Discrimination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40</cp:revision>
  <cp:lastPrinted>2014-03-17T18:29:54Z</cp:lastPrinted>
  <dcterms:created xsi:type="dcterms:W3CDTF">2013-12-19T19:23:51Z</dcterms:created>
  <dcterms:modified xsi:type="dcterms:W3CDTF">2015-05-11T16:19:10Z</dcterms:modified>
</cp:coreProperties>
</file>