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67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1"/>
            <p14:sldId id="271"/>
            <p14:sldId id="262"/>
            <p14:sldId id="263"/>
            <p14:sldId id="264"/>
            <p14:sldId id="265"/>
            <p14:sldId id="266"/>
            <p14:sldId id="272"/>
            <p14:sldId id="273"/>
            <p14:sldId id="274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082A-4FED-4BAF-9122-1CEB7099CDD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5F84-E3E2-4C16-8697-F7E3B424E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4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9E92-BFBE-4A4E-9673-0F04D93C0DA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C17E7-53BF-48BE-9662-B4C83676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8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9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-228600"/>
            <a:ext cx="9372600" cy="31242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The Protestant Reformation</a:t>
            </a:r>
            <a:endParaRPr lang="en-US" sz="8000" dirty="0">
              <a:solidFill>
                <a:schemeClr val="bg1"/>
              </a:solidFill>
              <a:latin typeface="Sylfaen" pitchFamily="18" charset="0"/>
              <a:cs typeface="Adobe Hebrew" pitchFamily="18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0" y="3124200"/>
            <a:ext cx="16764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Chapter 12, section 1</a:t>
            </a:r>
          </a:p>
        </p:txBody>
      </p:sp>
      <p:pic>
        <p:nvPicPr>
          <p:cNvPr id="1026" name="Picture 2" descr="http://ih.constantcontact.com/fs064/1103609831924/img/81.jpg?a=11138272343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57509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Luther’s teachings</a:t>
            </a: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01385" y="1417320"/>
            <a:ext cx="483108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3400" y="801823"/>
            <a:ext cx="4572000" cy="3338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What were Luther’s main religious teachings?</a:t>
            </a:r>
          </a:p>
        </p:txBody>
      </p:sp>
      <p:sp>
        <p:nvSpPr>
          <p:cNvPr id="3" name="AutoShape 2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upload.wikimedia.org/wikipedia/commons/4/44/Albrecht_D%C3%BCrer_-_Hare,_1502_-_Google_Art_Projec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upload.wikimedia.org/wikipedia/commons/4/44/Albrecht_D%C3%BCrer_-_Hare,_1502_-_Google_Art_Project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hQSERUTExQWFBUWGBgaGRgXGBgYGBgcGhgWGBcYGBgdGyYfHBsjHBgXHy8gIygpLCwsFx4xNTAqNSYrLCkBCQoKDgwOGg8PGiwkHyQsLCwsLCwsLCwsLCwsLCwsLCwsLCwsLCwsLCwsLCwpLCwsLCwsLCwsLCwsLCksLCwsLP/AABEIAQkAvgMBIgACEQEDEQH/xAAcAAACAgMBAQAAAAAAAAAAAAACAwEEAAUGBwj/xAA8EAABAwIDBQYFAwIGAgMAAAABAAIRAyEEMUEFElFhcQYigZGh8BMyscHRQuHxFFIHFSNicpIkojNTgv/EABkBAAMBAQEAAAAAAAAAAAAAAAABAgMEBf/EACERAAICAgIDAQEBAAAAAAAAAAABAhEhMRJBAzJRE2Ei/9oADAMBAAIRAxEAPwDusNhg4Jv9COZ99EezvlPX7K0BB9+a8OMbOtJUVRs5vE+in/LW8T6fhXWkLGuOS04oKRQOz28T78FDdnjn78FdqMUtUuOR1EpjZ7eLvfgiOzW6b3p+FeaB1RhNQCo/DWs2WDNz6KRsxswC70/CuOaOizf4pqK7BpFKpswDU+iUcD18/wBlsqhslVGm3VZzjWhpRKgwA5+f7LBgBz+n2Vp0woAKmmPjESNmjiffghOzRxPorQdCgmb6whgor4V/6BvE+Y/Cz/L28T6fhWgzPogGaTbQ+ERB2e3ifRD/AEA0n34K7urCNEUw4x+FP/LhxKB2BA1KujNA4pBxXwo/0wNgUh7IV2poRn9fcKnUdKE8kzilHRe2d8p6/hW3cVT2f8p6/ZWHFbR0StBNP59FLasBJaRf3xWNqc+f5TssaQiFSVWc+bH3zU/Eyui0gosh9kW/4pDRIlE0WhVkQ1TFjGfNAzqoLh7sn0IY3LNLcEDXe+Kl2Slu0MwagogOGiVUNrIiSII8VC+DJcPFYHKBUv1UTokxhZKGyoI4qI0/lQxjN0ylvJyH8I0Dr5H3wVNYAEPgeKWX58ExwlILY8Vk00WgiqlbPwVmVWrG6I7M/L6lnAu7p6/ZPe6yrYMWPr6Jrs1vHRC0QzJHTN/598EIsjpiEJFNglmnX3KHhpKJ5OWv1UVqzWMdUed1jRJPvVUo28BYe9ATKTbZLiNrf4pUqJG5T3pmJJkx4R+Frav+Mtdzf9PD02c3lztOAAGq6I+LtkNnprJ4eSF1Jx0yXj2I/wASdoVHR8TcHCm0NMdYmVB7QbRPeOJrATYF5yOpAA+qp+NabEmz2J7HAXB98OSSX+Y58tV5thO320qbgJbWGUVGif8As2DMcV02xv8AEihWhtdhoPJImCWTwkXHiPFZvxLplW0dKcuvNE5+SwkOaHNIc05FtwfFLNxwWMlQ1kY0ImjxVdhggpwqarNNFMzd4hY4ZR4yiaZKgiMkOIWAWrPhfwplSHFCiOwg0RCRVYmC6h44lElYJ0VC+LZ9Eirmrj28FUri6yiqYvJ6h4V5BynXVWbFKwny+P4TAbrdLBMdEyip+XBDIUaprA2TVM5e+S4LtZtw16vwLtw9I99zf16POggEwP8AjzK7DaePFKm55IbuixtnpqNYXiGJ29Va4hx7riSIBDbzJF51148r9Hii5N0S3SKm2awFZ06SA3+3PdbKHZlN9S8QBnwHD7KmaZqVoMAudmZgawb5LeYfFtoCAyTvQDY5GCWzlcTYcF2NUsGSeTY4LDBveLm9IJtxk+auB7HAHeJItF7875IGVMRUEtaQMu8SPOBZVcTtAgAVqW7GZJI00Mwcz5rlakzXCLT90izjI0txtBCXVxFz8QFwImW5i8352WuqvB79CSRm2bgD18Lq1szarXZgz/b1M+WZCbi0rBM3nZHtZUw7tyd5riTuHJw5GbP8vuvViQ5rXtO8xwDmkcCLeK8KxOEDS0g5gn/cB7leldgtqGrh3Upk0zLbyCHXIH18SlNJoNM6UG6lrlDHBA4LjaotFgVNEDolCpshu1THQYdxRSlEJpKcQYIUOdyRFsaIXlOhC6rr5WVGsLq8VTxIus2skz9R+DHdPX8KaoQ4X5T1/CJxstI6FHRjHcVD1DDc6LHoLOb7a1g3DuBEgxP/AGHvTwXm+CqMdu0ywgtabmLmYMz/AMQLceC9E7Y095ga491xDTHM6yvIau3XMJDL3PCImeH14+XZ4I3EynKiz/lH/kAH5CTEXAztwiPY06OnSG9vupTlxaC13ykRcW8hZK7NUhVBqGJJmDHdB+ufhAtdX+122m4Whu04FSoAJ1gAxPnl+y2k3dGa+m6ZiaFNm45wYSS4skAgnTO+Sis1tVrmw2oCDAPzcL+S8sftOHAMDHf3PeJNQjMkzO7oBMawMk7A7b+G8FncIIMBx3XXzadDyPDNS/C92HJG3x2zHUXF7A4THG0aZ5HicrhDQdv7rxa5mNNNPfmus2dtJtelvEC4NuOZN1yG2GuwWJeW95jznYzIki/X0STcsdl6NlRMjeN7Rn4ceh81uuxu1hh8SwfK1xDHD/kQAfAx5rR7LJqd6BuHwIOUWsRfIeiHaLNyoHAkwSc72gz5ys3ujTZ7liWAE+80kuU/H32Mdq5jXeYmVG7Zc894COgtVkXQtKNrvVQUS1mVkaEIqg9+/BGgAPPJC9EYlLLkmBDwqmMHe8PyrnxdVRxLpck2TPQ7Cnu+P4TN3376oMH8p6/hGHK4aEtAvEHXVC8I6gm2SyAU2sldHOdsaANGdQW+W8J15leG4/Z5pVC3dOcfxHv6r6C2/gt+nHD39Y95+e7UxG/Tc2GtqtImb6QQNSMyADmOS6vDPjgznGzUdldpFjDT3bkd7IRFh3tLCbXt1VzbVFlakHgXbkBLjAjvXzGZQ9i8KKlSsx1+5kdcwT00UsqhmIY1x7ry/wAoLd53LM8gFs5XJpGaVKzjMfs8NcfhuBGcGQRykiCPHwSv6AgAkjeJs0erjlaIymV6ZX2NRIBDRcSO6LzOfp5KtQ7Is+YCQYkxGg+8+aa8y7DgV+x+znNpkmQ3QHjxmPGP3Wj7Rf6tdjA7fAyJMTFiJjMwur7R7WbhqTACJiCBBkQASIyMn05rU7AwDaodUqTD5bE6WiL2981nyq5sqrwbDZ9MU6DWlzjExvQSLCxNgYK0+MEuk2sT4QQFvsW0GC43DWjOSSLAdbLV1mTlrnyA+0rGMs2bJHqfZfara+EpFsb1NrabwNC0bo8wJW1leJYLalbDVBUpP3TMT+kwciMiOq9T7Ndp6eLbYBlUCXMmx4lmds7fVTKPYNUbrJEzhFs1n1RNCy4hYRp2RNy5hABaURKdBYBb6qH2UwheFNDF6KniM/BW3BU8QbqGTP1LOCPdPX8JkJeC+U9U1aw0QtCyFLb+aBzk1o4JliqlIEEQvMaGDFRz3CHOLngjjD3SRnBuD0GWi9TI4LzSphRTdWDHd9tUu3R+gEkyToCHegVaRUcitl4R1Op8SmQ57Q4PYXNbLTO8ACekRNxfnRPZw1KtYuD2/EMt3gA5rTJgNLodBseQkG5XUYHCA0gXC97wbECSDrofNOfswuuHWnKG6ZGYBnzlH6NO0LgjS4TZldpLW3Y5wizm6Hedc2uBaSCPR+3a1QMim4PtoCDOQAkyOZIsRHNbd+HkkktEwCAO9GYuBl+Ul2Dpj5hvGNZg2kEjI9CheR3kXFHneN7O1q1bvPbZoHzB17yAQ0Tx8V02zsCKVMz/AG7rfK5n3kr+OMNJDYa0W3R+08L8lpaGPc4Br+60Ei2Zi89J1laXKaFSiyMdixpmI/KqspFpEixFzHHRWK2DMm0CRB9Y/dWK7g2AWkNEeehPn6IqsFJmuxWHaAY4c9b+BsqlCvUoObVYYc0ggjj+OS2bcNIPAuI8IEoMaxpEtuG2tr0QnWCz0Psp2rZimQQG1GjvN0/5N4jlp6rpGvXheFxjsNUbVp91zSbaEDO3P7wvWOzPaeni6W8zultnM1E5EcQbweRnJZyjxytEtG/Ch5jxQyMx+UU2UkmE6JTzdFz4od1QxoAuVOvmrrhyVLEC6hin6ljCfKev4TCUnDfKev4RznZaRYksGJrbJdE6nwRuVf0YJqLgsVTAxuKBzdEZXBbSO76LvWjyXIdpcAf6pr2j5t2bxkN3wNhdF4ZcdlvB4AgPgkUzcNiTduX8hNwjMxEEcrAj+VjZa0gWmPPU9ZjJAAW1979Jba+lt683ueHBZgDUpODiDAN9Tx4HkiY6CAGEk6jSZOSt4qsDp70U0aIc2ZBOgjUcL/hPsXRQ2sw/C+WASJ987rRnBsLnNibW196eS6faVYCi7fEbtz4Lnae65wdrBPUfeD9Vd0gijX04HccJv3TOUjXxQ/EYCQ6ziLTfyTMcAag4nOOeR81r9ofq13R1Oei0WRUC+vzInOx6SAi+C1rZmS256W05z6osLiASGm5AABMCbWz1kepTaTmiQ4d3PmLkKmgTNRtIyAN3Mi8HxPmrvYnHHDYsb53adQbhzAkxB84ui2jV/wBPKBvQDla518VrThxUIM2AzP288kbjTLo9wny0TTkuc7GbUNXDhrs2QM9IkH6j/wDK6HdWKRDVMgZZeaGFm8QsnVQBG9ZU8SL+H5VolVsUb+Chin6jcKO4ev4RNG9xsgwjZHj+FZDVrFYJWjKcrC1Y1C8qxkytB2jO6+jUtALmuPCYIP8A6lb1tgqe1tn/ABqL6erhadDp75oecFLBQOJBc0EkcwJEiM5UYmkN8ybeREWPSxBXOUMZVawNIkb0OzJBBhwN85GuS6M4b/SDnSXNE854eaz4uht0xjKLYO7kqtBxa6JHG8nyCtUqjSzeBAE2m3X8oMQO6HsgnOCSJSoBe3Nn/GovGrmuETEEgxbKclzWxcVusBImx3hqHDUeEmF3ArteyGmbXiLcslxG1MG6nVJAgOPgcz4fq9Fr/BR/o+sxliAOq0+0WQBzP3H5Vk3ETukHLwVXGUyGCSJkZX8fRVHYPBTqsaXZxB+iCqxwvJtrnlMKTTH4WPqQN0kWtx8DZWNCsRUNUbzs4A8hZU2YQgbxyDr9DbPw+iu0mCRnzBH098FbDpG64QIkceMX53S5UXRd7D7UOHxIY+Ph1YEzYHTXmB4r1Qrw+tUzYBu6tPARkeV5Xp3Yza7q2GBcSXM7pnlks5CmuzfPbxWIxZC8a8lm0QmCQFUxGfgnyq9fNZsU/UbhqQIkiTP4VgUh7JScK7u85+wVgLaEU0SnhAmmL5+Z/KXVpggZ5zmfVGSkvxTQnRVkvoE5OIHDP6gohSj9Rm3vJVnbSE2BKJu0JkhvrCdILNLtvBGi412zuOj4uUibB+WWQPhzStm7TNRovDRE5R708fFdRReHt7wEEEFulxcHwXIbQwRwbnTDsO8w136qZOjrZZwdeqHDFoaleGWabKgc5jDLXSRy1jkZ+qnC0ntfDp4wY4RJjhblcpGG2kSA0d+oDAI/VnOvIeSs43FSwPHzsI0MEHQ+qyNMmxw4ABsGkDjwWp2zQFRnFzTbnOY9JB4gK38R72h7SMtJyOWvNLqDfcAJtNxkOSdkJZOSq4ow2QLyA7hwBGlx6J76YqNyjj948eGaPbmHNMudEMfnwDsp6Fa4E0wGukk2BGfIEeHj6LVfUNrAL6QbF5jzkKswwJcLTJ5jLglYmsS+xvHR3iPwnkP3RNwDMxl6rShIdSwUOacmxaOFj7PNZi3tndIMd7vZ8ojpKu4Ulrfl3xEAzfgq26AAZJm8EcBJngbnzWXZoU/6cBgBhziJb0yjrBC6f/DrHhj6lI2J3YnkIA6wtLtPDNcQ9pyAgE3EW+xvwTezs/1DSLFxaCdJDhFvBK8WU1aPUQ5S4pW5Gv7qXFJtnOQ9qq181afHkqlYXWUthP1HYbLx/CY6pEyUGF+XxScUtY6JWhVesSOXLqkUz79+7rC46ZIQfqmVQ/dCa1gH7ZpANkbDw9+/sqEHUvr7+iyqJZukBzYgggEEcCCkVcTBAueYvCNuKabTf3kmBye2MD/Tuls7hs037v8AsN4toTeLXhbLZ20WkNI7xLZINzBMZ6lbivTa6WuAcHSCDkeq5naHZ+pSl1Bxc0XDHOuziA7UZGOSTjyLUumbw7rYe0OgaDPnPvRMpuIkAEE5StBsftWHO3H9yM2uzBOZtkLi1xBtK3mEqbtg5vw/0XBN/wBPGxmFk4uOw2S7ZweC2pDhqCBJBHHquP2zsepTsTLW/wDxvvci8OOhgZ8l3tdm8CQcgqwgs74dbPjPvRXfESZ5n/Q7/eJg8eBv626GesVDiHg7s21N4jn+y63a2xCN74YhrphtpGpgEZakfcLnnYEtbuknezvEmM/HWPEagbRlZQ6jjCAN1x3SdScxNs8sygG0HGoJcS2bmBI5ZW/ZIogO+Y7p066aZcv2KDE1DSfDhciWnIHkRB4/wpoqzZ13b3ea4bxPdd+mLyDzKsdn63/mMNmneG8NAPldPj9loqeL3j3hug/MGgk6mRJ0tZJxlAscHg7xN5k+YPA/VJR6KZ7eXIJXP9j9uf1FHdcZqUwAT/c0/K7roeY5rfbvqspmSVGOf78kurn4InG98kFTNYi8nqPofIev4VWtM3VnD5T70S645StlomOimWhA8QLZo6p5JDmHlCZQ1rrG1vcpVfEwLZ+/3TKYhUK7ocbwtEiSQZzJtc+XvzQMpTMERCRXr+InLiogkSDByn3mnQy27aQpMmobDxJk5DiTwSMF2po1HfDJLTkJ3YM6S0kTbImeSoY6iXupTDg14fByPdcMurgfBazb+Fa2oK4d3aph41a5rQAd6dd0c5FlSimJm+21s6m8zBa7i3MHugdRFiOXJa7s9t1z3GkXNJpzcH5umkwbjMeC1dPtYTSc0SarXFoJAIiBuuJnMXsOC1dPY7muDwXNII3nDWSNNXE+sKnC1UhXWj0/Z+ObUswwQDI/lXGE70GD79F55ihi8LUDxT+I2BvFs6CTbw84XW7L7S0q7d5ndIHeBzBy8pWEoOKvodpm1rbPaRI+YnqM1zHaHs6T3tG8BGd+tot4rpae0JaBPvqoq4f4hN9OJHmckljKGn9PNKdAgltQHeBz0PDoc/NVMed4w4nuiBNxzgafTouu7TbOfTMtBcCL2BnhJaLdYGa5SlQeWbxbA3haZ8iNO9/C1X00Tsr4PCPAkC3Cb9QeHIp1Os3WZMSzXLMe7qzhAC1xa6SJO74TdvPKRwVXFYbebvOAiSb5Adcxx8UXbyWbDsxtA0XhzHQJ7wdZpbPEZL1DCYptQbzCHA+45aWXk2Ewg3Z+IOTTfPgMwY69F6X2boMFBpYILhLj+re/UHXzBssZ7Jlo2tQD7Kq7TorFRIqBYyMp+oyjUgIatYdPA/hQ0WlLaJMLWLwKOivi67WtLjpkL3JsB5lV6NRoaS5wk3PK2WWmSvVsN3hlbLjvceEAX8FZGFbHyqkn0O12aV2Kb/c3/sAq76wORHn4rcVNntuIzVU7LDZj9+SE32N10a0uBMWjjPRA+oBIOXPL90zaFHcE5S5o4C5Q7riN4+Fr/t0VWBrsaLiT74denkuZ2xiHPa6nSG8MnukwOg1I/HRbmo5tWoA4ltPe3CZ3Q4zDzMd1ovFxJadIWxxWFpspEhvw6YyDYDnaNA4b02HMLVPixN2jn+xOFaBWB/SREjOBf6qzi31X1hSwzQ4U7vcflbUnujegjeEzHPla1sikGsbTZ3d6oN506uIjdIN/mBHhkV2lWm1gAY0NaAYDRACUp/6bJSxRyeG2jXa1zMQwTu7zXtgAwWhzXDiN4XFjK1O3aDSx9ekfh1Ggl0a5Z+MaFdfjqoawyInh6Liu0uO3i2hTu50b8XIE68NbdEoO3gbVIYNs1hTDn03OAF3NIEGLHmJjPj0W/wBl7RrgtJZLS2RPdJbeCdJkc/FL2Xss/wBOKb9bTfKAPx5eCdgK24C0Oa5o7o3vlga3OXIRZJtPoFgfi8c5/eLoeBwDo5EDIc50WbF2UHtqfEYwteB8hIkgzvC0DqCVp8e6q54DTLf0mm1ljyc4lwEng6ALC63mxNo1WvdRrw7ulweImxYC18AAnvtIIA14KZYjgqOxGN7ENneYfPMeORWirbIIDgYc0W3TYwbRMacOi9DFYHIgo3Uw4Q5oIjUArJSZpf0882FsX/VZZwYCARmCJ+W94J6L0ZrYEAADQRHkEk0Ggd1gEC1gPf7pgqewlJ2S3Y0utCruTSlvUMifqCHckLXg+Hon0zb3wS6bTrqZPKdPt4Ko2gVUEK15j2fBGMWf7fX9lBF+tvSfsmBmq2TYsFd+OvkPP6LKmLdnuz4n8J5oAaXQuAUvl2ysFDaNMVdwGm498EkQIEG8q7TpNAENHRGxohDACWQNRsjZjqRrNgFj6jqjTN4cd7dI/wBpJ8CDxihtXDgOpA//AGgXGpaWt8bz4BdMI8FQ2tsZuIaASWlrg5rgIcHNMtN+apPIgMNsCjTcHgOgEuALiQCc3Acesodq7TawXnkBN8tIWyBjmdfenRcTtDedUG9MvcQ1oBJ3WkSQNSSYGgAcTkmlYroRj9sF9RtNgl5iBYBszdxi03gXSMVsYUaW9M1Wku1lxN3SdMjnxV/ZmyX0qpDaTml1i4y7eB3Zc53yyBvCM9IyV/bdANpOIi7XZ6udYdZJVcqdRFV5ZUweJNej826YaJmZJvMemvjC2zezFKIO8b57xHkNOio7IwIaaTbEAOJA5fKffFdK06Qs5yrQRWSphNiUacRTAI1BJmNTxPPNWhh2iYETwgfZZSa05elutk4C1+CybbNRD/pxaPqEIyt6GysOd0QGiJ4cwpGAzFTmPJHTboPD8LHU+Inpn48VDXEHiE7+iGAT1SwmMKFxSJ8nqSGyEaylkhe/mL5c+McbJxZK0EEdNB8UTH3v7v6o2vWwEuulAaaIjl7t+yEu9+qTGiHPnJC5ynioNKTPkpKBnzQvrn5QNM9FLwp3Yj3ySGMw4VCrs+K9Os24aHtI4B0EOb0MiOD+UG8HgcVLIVp1ohgObpb3C5ftWxxc3KN8tkiQAKb6kxy3bc4XYBa7bOxW16ZbvFjsw4XhwkAkaiCWkSLONwnDeQehGxMA4N3ngNJa0QIyEmMzGY10WxACq7Ko1Ws3KpY4tEBzN4F3MzkeitkKJUgRDmTzQhpE5lNZCkuUVZV0Ic43j1TGutfPVCXZqC6fFKqHdjQ5LKGSEQM+f8oeQMnqsWQoBSJ8nqS42jitRRwlMwPitcGU/hiCN5sQN75jDgWmCAIm8ra1HaRM58h+f3WnqVw2pUMkAEOJDWkCGtaTJvaOGhVRwKOkWMJhGioC1+8Ws3YBBsXFwyMATMCPGLLah61Wyj3AM4Lgeoc4ea2QdoqvJVBsngpLY6/yobCnPmiwBBCL1QO8lAPsosdEvQ70BQ98jJQ1+Xu6hsdE6LG8fuo+Ih3ghMbQ0VVM2lVS5NY/jzSUxOIym+ywvn7oAoLUchUMa/RE4apDUe8kmFGG6EHUIy9LDRok2VRLXazbjyTN5JAWDPmm5CoNxKijkhe/zRUXyElsnyepGIYXAgGJBEjME9RCqM2YGhubiBBJPzX3iXDIkuutgsVGKm0VaGBDC8ie+7eIm0wASOEwJ5pzAUxYhqx/qwCTqPVE2ylYlQfqwWep8lO8VKxFD/Ving6D6IHb3D1CsLEcQ/ZlZjXC0W6j8oXsdo31CtrEuI/3l8RrG4epckeo/KssY7h6q0sS4IP3l8QrdKndKYsT4i/VgFqGCmrEcA/Ziw08EO6U5Yl+aH+8viEhp9lQWnh9E9Yl+SH+8v4UsZTqFjgyN6DEnWLeqVsGhWZTIrnedvGDa4gAZExraT9hsli0SpUZy8jls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http://upload.wikimedia.org/wikipedia/commons/4/44/Albrecht_D%C3%BCrer_-_Hare,_1502_-_Google_Art_Project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6" descr="data:image/jpeg;base64,/9j/4AAQSkZJRgABAQAAAQABAAD/2wCEAAkGBxQTEhUUExQWFhUWFxgYGRgXFxYXGxgYHBoYFxgXFxgYHCggGBwlHBgXITEhJSkrLi4uGiAzODMsNygtLiwBCgoKDg0OGxAQGiwkHyQ0LCwsLCwsLCwsLCwsLCwsLCwsLCwsLCwsLCwsLCwsLCwsLCwsLCwsLCwsLCwsLCwsLP/AABEIAP0AxwMBIgACEQEDEQH/xAAcAAAABwEBAAAAAAAAAAAAAAAAAQMEBQYHAgj/xABAEAABAwIDBAgFAwMDAQkAAAABAAIRAyEEEjEFQVFhBhMiMnGBkaEHscHh8CNC0RRS8WJy4jMVJDRDU4KSorL/xAAZAQADAQEBAAAAAAAAAAAAAAABAgMABAX/xAAkEQACAgICAwEAAgMAAAAAAAAAAQIRAyESMSIyQRMEURRCcf/aAAwDAQACEQMRAD8Ax1zlxmShSJSlDrMuZRIyUQAlCUSBWACUMyDWkzAJi55DieATmlgKhDjkdDYm15PLVYI3LkWZO8XsutTaXPpODQYLokTY6iRFxfS6cUuj2IJLerIIEwSBPJpmCeSFoxF50cmJ3blo3RXopSojrK4FSp+1pbLG84I7TvERyVh2psvB156zDMDuLIYdDF2wVN5UmMoMxYuRStFq9B8Lm/6lUDgHM5cWlL7L6K4NplzS+P8A1HGLa2ED2W/aJvzkZnmQlbLU2RhhSeW4ag5waS0CmySRcDTlHmqg7BYeoP1cMaRP7qRIANtwBHHULLKmZwZSsyMOU/tDoq8DPQd1rTMN/fbkO9a9vRV/TVUTT6Faa7OsyKV3TpOOjXHdYEoVaDm95rh4gjlqiYTzISiRrADDkM54rlBY1nQeeKJEESwUOCVxKNxuuSsYBRFCUSwASgb6a8EApzoO0HH4cFubtmxj+x0HnGvks3SMaz0e6P0sJSDG9qYLnb3EwJjd4JfFUmkglskExaCB4+foqOOmddtdznnNRzlvV5QC0NJHZMcrzryVvwm0qVZocx7SCJj93Ps6zceq45RktnRGugDDMkaxP9x1I5HhPmk3ENuREaGBHMj2vKXqVGsYXE5WtuXGAALSSToLn0UU3ahfnFGi+plyhrnyxrtx7TxOgBkAzulLsbXweGoYBuQf5G8pq98QJJkSBbQX466epTaMcSRlwzRJiS97ojQlobJm/p4pnX2bjeyRUoEtbBlru1pBdOh8P4Rpf2Gpf0Oa1UaTB0gR5GOA0kJFzhe8RfTQcB90ljXVMwJw+ZjWm7XNc7MQAYzQQIm8zySLNo0S6Ks03GRlqNLSYdYiRlM20J18wyQrtdj/AGfXLYO+0chb1tMqUpYpsgub2ibxrvMnjZQjMMWGJBAMSRqXFx1/aMxAHlfROGVYIBMAchaAbmO62LXi9kGkax9imioB2AyTMgAOsbnlPHxskWbPpTnDRndlBeBc5SSDz3TxgaxcYc5QSJBFyIMf23IE6zflwS39S2m0l7oAgl5MSLm5jwFuSGzaEKOHYA0CwBkQYOYi5On91xvGu9JYzZjCCCJEBpjgQ433GJJ3RfiVF7X6Thoij2ntIlzgC0jLoINzOW8Du+CisN0oxFN7S8te06tLQ0EciBI3egTcJdmtEJ0i2T/T1IBBa6S3lESL7hOqilcemBz0g+Zu0iCIg9mABJEOzam+YKnLog21shNJMCCCCcUARI0SwUKuXJK6euCFjAlBEjhYAFP9BMG6pjqEMc9rajXPy5hlbpmLm90THjpvUBC1b4LYZnV16pDs+cMLhplDQ4DXiT7JZuohSI34ibLGHxQqsH6dYzG5tQd8ec5vGVCUMPOVzScxcRYkRviR5Far032P/U4aoxre23t0ydc7e1EniJb5rJdmVgGk6kkEedo+alB3Euuy6dEdnOeDWrPe+C4Na5xLc0yXZTaQSIPirOY/CmmwqeShTG7LPDvAkp6dL/llzTds6saSQjVA3fmhSZ/gJUmPzyKTqH6pCg2LAAB7nz5clG7RwzXtLXNDgToQDv5+Kf1yd/5At8yo/GVBFt6ZG1RWsRgnUw4UahYGyQw9umS6P2Okfnim1Db4hzX0yyoSYcyHTA7LZcZAkaXCcbSrmDGpUXQweaoABIZ7nU/RdK62cc4q9E5W6RBsBlNz+6SXkMBN90HTT1UZtHHuqACoZAMhsQ1v8wuHYlodDm6A8zPPio/HYzN5aIxiB0kcYuu2QBuSmycOa9VrAJAiTwE/4UdRpl7w0XJWrdDuj/UsBPedck+1k05cUIvJle6eUurosYMwERHYAkOaQTHi4cbngqCtH+KTcrGC1zqA0eAMX3H2WcI4vUTJ2BBBBUEAggiWMhR5uiKB1QWCEgiRrAAtl+D2DpDBuqNa/rHvLXk6dknLlm0Q7Ub5G5Yyts+EOKrPwJaWhtOnUc1joBzSS9wIkQQXa755KeX1Gj2XQU9SbfTRY90w2J/R4oOA/Sry4EaB577eV+0OTo3LYHPMQbxqfT7KC6YbMGJw7qRjMBmZye0HKZ3ax4ErmjKmXob4aqA1gn9oHoAAlOsHz+SicFjw+jSIbdzGmN+mnHVJVMQ4d29rjT0U6OtPRNOjXxTN+IEmSJ/JRYvFZaWblb7eai6NMjtPcMxuBrH5IWSDY4xOJEHUQOCg8ZXN4Mjd5J7V2iGzMGLaibWkjgo7GODrtBHG3FPFCyeiHqOlwndJ9Eg3EuZTMfuvPMp1iaUSeEgjkVCYmqYjhaeK6ErOeToTq4oweepTQuTh2Ge5peGnIJk+Gvoutj4E1arW7pv4KmkQlZdPhz0ezHrqg3jL66rSGxPZBsLQm2ycO2nSaALQLD7pzTZObUCJJBg+AK5JycmUiqM/+LzrURO92oINtd3MeyzRaH8XjD6DcxcMrj2oMaWBA5rPF04vUlk9gIkaJVJhokaJAJ05BG4oljBII4RlYxytj+DFB39LVc5zshqw1u4Q0ZnC+8kDyWOrYvg2WtwlXttl1UnLN22A478s6KeX1Gj2Xp7dfufD2XD2hwkb/mlWOn15/VFUZYARH+VyM6CmYzBhwGWwM2FpB3e6g+j/AEdfQqFzqrnDhEA7rtkj5K04YRIOolvoY+iGKbDbam3qdyVTa0dLgnshtvv7LGDf7BdU8ECyZIN7G+a9hPDWyR2jJffQG3PQKSwPd/PdFukNWypbQ6LGpWNRsi9wCANAJBGg5KeZQFOnBucsT8lJVTlFt4Kg9o4ox5I8nLRlBR2QGKd23AcUyq4RuaS0EKSrM373JHG0zkIGriG8NTc+klWTIyiNcbXacO5zZAaCwCIgFpHvMqV+GmzZcahFhbzUDteGMFBt3OdJI4DT3+S0noPg+qotBFz2tPBFuo/9IZNyLQ2hAtwFj6JOiBBuBpc/nNOqRtzGngmuHb2Y58JtZc7CjJ/i1ic2LYz+ykNDN3En+FSVYenjw7G1i0CGkNsIFmtGm68qvLtx+qIT9gIkaJUEDRI0SATooFByBWMFKOUSCxgwtL+CmLipiKQYCXNa/NvgSC2eEkepWaFax8HsEWUatc0++7K1095osWwNIdvi/kkyPxGj2aNEW+UwuSTv8v5XTzA+3HhbkhWYuM6CvbSpltUxo4A/Q+4KZbRxIYZcYGvv9lObcpWpu4GPr9D6qExlNj25XgEcDbj97hK1s6YyuJTcRtSm6qS50CbCYlTnR3H5w9v9rrTwNxKi9o7Apgks7IBFpJ3ayeaebOaKTIaqSprQI3eySxT90i3+FBVWyfX+VKdfInyUXinbx4JIlpdCNYEnwUftTHMpObnmYJAA15cvupNrbeihMbhDicfTp6gNBPgCZ+itBJvZz5XxjaFei2zH4rE9a5sAmQOWgHyWwYOiAIGoTLZGzBRY1safl/dSbbcI/ISzlbOZIKsSMp8QfMT9Fy1hjUDyOlt4XeIEj88QmtXGZaRe2+VjnQ03sJiCkGMPx01cVXDjJfUqX4kOIBChHNIJB1Fj4jVWLo1hOtrcd53TeSU06V4LqsS8biZHmuyL3RGS1ZDoIIKhMCCAQQCdFEg5ArGBCJGiWMSOwNkvxWIp0KYJLzeIs0Xe69rCSvRuAwDKFGnSpgBrGhoAAEkC7jG8mSeZKzz4P9HaZYcXUpu6zrHCk4khuTLlJDQb9ouEkHSy019xwXPllborBHGXXxn5JOpfRLPPGND9E2qPufz1USo3xtAvaWzFpHIgyFVatFrp6xoJFrjQzCuIbbf4/hVe2/TDe2Lf3cxxQaKY5VplUx9Cm1xGSQeEgek6osNhmb2AKfpuBHd+Wt/smW2HtawzA1n1mFuXwvQ3x1VrWDLpePXioiq/52TarjZgA2Gid0G7yZTVQvKwPqQwk7hZSvw72XmNTEOHeIa3wb3vKT/9VWtpYkuhrRqQAOJ0HutT2FgepoNaNGNAPM/ud5mU3SI5XeiXcBZqbvZ6feF3kJIPh/KTxJJJDdx9fD0UiQlTqTYkGD66fRQXS3FNp4WuYAPVuynm6wgjnClXg5ifGY48VT/iMIoATd72gC40kkkaHcmj2ZkF0CwUuLuGg4pX4nbPhtOrFx2T+eSnugmDyszRdK/ELCB2HcIuQY8jKry87Fa0Y2ggCguogBEjCCAQygCgUSxgIFBSfR7YtTGV20KQ7Trlx0Y0avdyHvYLGNx6EGi3B0m4YVH04u5x1ee/Zxt2psLAyp8Pi8fl0jsrADD0adCk0ZKbQMx1PE2/cTclKvHZ9vb7rifZ0ISe6ZjXtC/hr7Ig0bvzT881ydTEW08ePz9kqRv5/mngUBg53KhfE/aGXDlgN6hDefP2CuuKqZVjfTHafX4sMnsUp83G/wAvmngrYGSvRqvVeH0i8TTa0tJBMiYM33QPVIbYwldzu0bDhMe6S2C/LjKZmM7HsI5RP0V0cwfu13pZPjI6IeUaZQqOHLd1/VOKrrKwbSpsg8fJVvHP3AIp8jNcR50K2d1+NZm7tPtnx/YPW/kthZRAFgqf8N9l9VRNRw7VV0+AbZo9cxVxc9GTOd7EzAH5zTai0Sef1kwlMV2rJpQqQNOJ+amY6LQcx3H7lULpYDiq9Ok0j9MEzr2hx9Vcq9eGkkEgNnUA7/pvVV6L0+srVazo7RAHlEzOpnVMtbASvRugWU8pnMLERoeXJO9u0Q+kR/u9wf5S9fDmJacrwDe99LFFiCHUydHAiQeP5vWsx59r08rnN4Ej0MJNS/SqhkxVQDQnMPO6iF2xdqznkqYaJGiWMgyggUFjAW2/C+nSo4FtWmyTVk1H/uzNcW5f9o3AeN5WIyt06DbGfhMAW1Sc75qlh/8ALkCG8jAk81LM9FMS2W2hXDo3ngJ9eARVeEzP3H8JnseuajASHtEkAERIGjoifBOK0WnnuXNZY5rHUDT7/ddMJgFF1m8eF/4SVapw+vhCBiH6U7S6mlUeTYRpra+ix3ZjS6pndq4kk+O76K3fEfHZ6lOg096XP8BAaPmoKlh4A3kH/CvDURe2dvxYp1GO/tePSQCtCxNHMAWndHiFm21sLZx3ED6/ZX7o1j+uw1J51ygHxFj7j3U8i0mXwvbQxxGDqOKjmYcZg0CXkgCOJMD5qw7WxAaJ/PyyZdCaAq4vMdKYnf3jOUfM+SEXqzZH8ND2dhhTY1je60ADyCFYkxffPzS0dn84JKgJHn90GSEMS+Ab+X54pAVczZgjQ+o09ICd4qn2Tz+/8qJqPOWxEnQbtbBABDdKNoFlKBrUGUXid5g8Yt5p70dweSi0HWxPibnwuoDH/wDeMWxg0pXI3SOA8fkrhmhoaBJGoHseW5O+jBgWOgjNJ0EKMx2MGR1RrewxrnF0mXAAGAOB5nyT+vSDmw8WJmBp/wAvO3JV7au0BWa/D0WuPaDXvgBkAgloM3NsunFKgMoHTbCk1szWkjJmMCYbxPIaKrLV9qYIU8RRJAg5mGYvaQNd91Q+mGzhQxLmtGVrgHAAEATIIFhaRoOK6cc/9SU4/SFRIwiVREGUEYQWMW/4e7GDqrcRUbmax36bDYPeP3OMd1tvExwKtvSDpBVqO6sOgbw2RPIk3Py5KK2VjwzC0QzvdW0W/bYSfGZ+aSwTnMqNeNWkOuN4M3XJOVs78GLSZreGcXU2ucLloN7GYk23eag9sbbZTe2nPbNyYkMbEyY1Mbh4qYw9eWMdeXtBg2IFt27VZ1t+m5grvuXBr3mbGNxB3Edm3MJUiLLTs5xqgvqVARJgNIggG3EGR81xtssp0XvzBpa1zhZu4TwB9Csr2fs1uWSAb+Kb47C5nta20ndwvPsmUVfY7g6sWwD3VnddUu51gLmANIJJPFSEERK7FMAAARAt5LkVJt4Qn5WaWPhoLGAFpnQhOug+MDKFRpPdeR9R7pjVqmITfYNs2bQuLvGIH8rNXGhYyqVllx9fNc8oCX6ObbZhSWubLXGXOHeBiL8R4XuVGYmsWid9/SVB7Tx4boZKVRvRpP6bvQxLXsa9hBa64INiADcRqiwD5aLfmiyP4d7cqUKnV1SepqusD+x5sCOAOh8ZWsYNwAEG0+14U5qmFdC2IfaeWnO0BQG18U3D0XPcLNFv91gBzk/VSmIxHEdn23WWYfEDapr1xh2GWUz2vHh5C3qtFWxSJw2165NQ0jkDySXR2iNbTpx4rQ+g+O6zCwT2mOIdxJ1kzeSFRKdINECyk+i+O6mo9uoewwP9bQS31uPRPLZZ46RYdp7cNY/0+Hne19ThFiGTedRO7dymtjbObSphrWi0DcN3vqozo7swUmNJ71p9pVjwlST+clOyLRV+mOGnqnQLVmTN+9LfS6o/xIwrgaFQzBDmxILRBm2/jrwWkdL6JNFzh+1zHf8AxfJ+SzP4k7UbVqspBhaaQOY7nZw1zS3y+e9WxeyJz9SnokaJdJINL4Sh1jwBYE+gSCl+jVOavkhJ0rHxx5SSLNg2BoDBYDcE6br+eijKjix5nQ6H6J/QqZlxtfT1oSXRatk9Jiw/rDMALEa2BiRv1VY6S452KIDQWMJBcDqSAARYxBgSLzAXb3WTUhCLElhhdiZIaPAKK2PWz1JMaExwHZj5p9Vb2T4FRPR7vVP9NvePoqJeLElLziibrmDZI1db+W629d1HTdB7NDwuhHQcq5LQ1xhtI1n2ldUnZCAI7on/APRn19krRwwO/fPnCZYxwjMeZPgqd6OR62LbTx7Q3W+7nO9N9l7OzHPU13Dh90lsrCmq8Pf3QOyOXFTlIW8z7ISdaRXFjvyZziGNhXnoVtc1qBDj26biwm3atLSfEW8VRqrYBKX6EbSFKpWD3Q1waf8A3CSPUSPRTauI+Xst/S/bgoUi4H9R0ta3iSCJA5LPNm0TBcbuNz4rvbGJdiMQ6o82BIaOAB1Cc02ZQPdGqVC4o7tijrJnXtEbinjxZIPaCUEdDNJw9SKNNxJMsaSdTcA34j3UjgKg4a39OCZNofotbazGg+TUjgHmcpuOfnopHIx30gfno1GN1c0jfvBWQ9PaFPNh6jCM1SkM4FjIiHHxmJ/0rW8TVMHhE391jXTSsTWFMj/phw03F7nNHOBCvh9iM1ogAiRhBdRECtPRjD5RmIuR/hVzCUszgN03V2wTIbbgpZXqjq/iw8uQvWpBzSCmLZpOANwTY/Q80/BQc0GxEgrnTO+Sva7De4EJpnPsk6odS5t9xyP8rqnUB0RoVyt0G5lvJQOz6wbVqNP7rjyM/VTlY8PBVXHkioHcPoZ+qpjV2jnzy40y0U4j1Qe/uniY9bJngsQC0cNfI/wUdWpAdwa4HykH+UtbKKWhz12UkToPeLKJc01qgYTYDM7nwCc4uxd4T9E22QZc88XNb5T9060rOarnTJ2kA0vjRrR9T/CUpN7DfD53TOsTkqH+5+UezU6NT9TINGtk+tvkpM7ExPGuhqitnOlz/L6p1tPFDL4kgfz6phso9p/ID6qiXiSk/ND2O0Bu3qRZoE1w9KB43KcOKRlI6FHhdbGwvWVmMOhMu/2i59khmsZR4WsWuDmmC24QGe+jTy+QR+aJiRBufp+arjZu0G1GNdezTMf3xJn5ei6qkhoJ1d8/wFSOPpiorgjL58xG6yyn4jU2jFCNcgn1MfVatgxv33HyWTfET/xtQcGsieET8yVbB7E8nRWQiRhEusgTOx6HqVY8sCPaVHbNpwQE9xTrcyuabtnoYkoxDNcBG3FCVH08CT+6PmnDcAG/ucfP+EGkOnNjrrxBTKrSLe2y7d7eHMfwk8jyYEgeCfNouDbardGTcvgg2tLQZkKvbaHbncVO1MI5riRGU6jnxCr208QHuEaAJ8feiH8h+NMSoYxzNDbgU6/7VnNmbqIsfe/io1BWcUzkjkkvpLYjaLXaSJABkeq72XjGNDZMHO5xsdIteOSh0SHBVQyytOyzu2hTLWDOO/mdfnK4ZtJv6rswzPIaLjTj4XKraCX8kP8A5MiXxuNaSMpEMEAcTxR7DfLneE+6h1PdH6MAu428gtJKMQ45ucyep6IqhjxSclG4xf8AyoUdzYlUt56/dDMl2cQkq+HB0sfzVYFMf7H2r1UgyWOgGOXL2VpwGOZUksIOW8HUTY2J11WeuY4cwjpViIj85IOFkpJPs02hTLZdO8kjlP8ACzz4qYbLimOH76cHxaf+SebP6TVKVndtnPvDwJ+RUX072s3EmkWT2Q+ZEaluu46bkcSakQyR0VIIIBBdZzlowOs8k87zhbQJhRFramykGuhojcuaR34+hcpUaT+QmjzxXZqyEjR0JnbSAEbq1ki6TuhdBotKxrY1xuKIBI1UL/QncJDvyQrFXojgiZREynjKlolPG5PZThhydLpN7CNRCsOOwsPzN36j68k1Y4FxnXQAi0Kyn9OOWJJ0QyClDhRmjcASU5bstopyW3ifrCPNC/i2QSCnBs9mZgixmdeErluy2w63ddzuNVuaN+MiFVuwxhrQ0WgGfdRTtnAE9nW7b7uClabew2NI9EmR2WwxcW7HLjG9IuqXXFUuAuD+fJNg2TLvQfyppFpSHT8UN3shSNQ3iPErmg1u4fnNPmthBjRTY17Q1BhJvqNJUi4pnXaDuQTDJUMatI3gymGIFoNlLvoWsYTbE0jFwCqJkZRK+dUSVxLIcQgrHG9MsmBbDQ7jolg6XRuFykgbADhol2UrR6rnZ3R6oOZmTKctEBNA6Ny6c9K0VjKhZ1QLuQkqXiuazwEKDf0eEA6priKjWaJriMVAgKJxWJi/FNHGSy510hfG4i8n85qLfXLjIBgHmpbYuyTXOep3Nw4q11Nm08uUNG/knc1HRCOKU1ZV8PTkDfmNzxi58tE/xNYHU24IHDCke0COFRugnc8cOa42hSdlmGuEd5u8Je2WukIsc01GwdCflAXR7xg96PNMtnUzmdPvNtU9oHtGdyL0CLtCxYAOMey4xLoyuaOfCeIK7YbEJSg4OpwRI0QserOKeKa/RNsbRm7LH2SP9MGVDMwdD+b05cxzSDMj81R6ehbbWxfA0A1vPjzS73QEVEyLcEZbISfSq6pDR9aN646yyb4xpBtqkaFXMQnoly2P3OsmtV6WLrQm1TxQQWyHxfeQR4rvIK66OOS2WXDs7WbcE5e7muYsAua9OAovZ1J0hKvUlKEgAFJUqW9HVMOiN0rUFS+nPWcEjVqzMpJ9UxKZ4iqRKZRIzyfDvGYqNblc7FwRrPl3dB99YUU4yp7YdTJlGocfSU0tR0Tx+UtlwwfZEREaDgPzfzSoqTw/xdIudAO+BPzTXFU+wYJDrw4btTMeS5ez0HocV6mXvN7B3i4HIj6qF2zgi0Z6DiJ3Dunw4J/h8W4PNJ3aG46b4THap6olzYy6lkW8RwKeNpk501ZC7Kquc5xe643FStOly5pptZmX9Rtjoeemvqu8Ni3Fs8uao97RKD46Y+ogy4ea5pANsDvTejWM/wCea6c+fSUtFOQ9rUg4QQCDuTPOaTsrrsOh4cil6VcwNNE1xj5tCCQZNVaHFM5bgy07uHgnAdIkKusxbqZyi41ul6OMJBcLecouDFjlQ/rsmYUXXZlMhPcPiSSUhiTJRQsqasQ6+Upm91HF0OKXzp6FUhriu8guK2qCdEX2f/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8" descr="data:image/jpeg;base64,/9j/4AAQSkZJRgABAQAAAQABAAD/2wCEAAkGBxQTEhUUExQWFhUWFxgYGRgXFxYXGxgYHBoYFxgXFxgYHCggGBwlHBgXITEhJSkrLi4uGiAzODMsNygtLiwBCgoKDg0OGxAQGiwkHyQ0LCwsLCwsLCwsLCwsLCwsLCwsLCwsLCwsLCwsLCwsLCwsLCwsLCwsLCwsLCwsLCwsLP/AABEIAP0AxwMBIgACEQEDEQH/xAAcAAAABwEBAAAAAAAAAAAAAAAAAQMEBQYHAgj/xABAEAABAwIDBAgFAwMDAQkAAAABAAIRAyEEEjEFQVFhBhMiMnGBkaEHscHh8CNC0RRS8WJy4jMVJDRDU4KSorL/xAAZAQADAQEBAAAAAAAAAAAAAAABAgMABAX/xAAkEQACAgICAwEAAgMAAAAAAAAAAQIRAyESMSIyQRMEURRCcf/aAAwDAQACEQMRAD8Ax1zlxmShSJSlDrMuZRIyUQAlCUSBWACUMyDWkzAJi55DieATmlgKhDjkdDYm15PLVYI3LkWZO8XsutTaXPpODQYLokTY6iRFxfS6cUuj2IJLerIIEwSBPJpmCeSFoxF50cmJ3blo3RXopSojrK4FSp+1pbLG84I7TvERyVh2psvB156zDMDuLIYdDF2wVN5UmMoMxYuRStFq9B8Lm/6lUDgHM5cWlL7L6K4NplzS+P8A1HGLa2ED2W/aJvzkZnmQlbLU2RhhSeW4ag5waS0CmySRcDTlHmqg7BYeoP1cMaRP7qRIANtwBHHULLKmZwZSsyMOU/tDoq8DPQd1rTMN/fbkO9a9vRV/TVUTT6Faa7OsyKV3TpOOjXHdYEoVaDm95rh4gjlqiYTzISiRrADDkM54rlBY1nQeeKJEESwUOCVxKNxuuSsYBRFCUSwASgb6a8EApzoO0HH4cFubtmxj+x0HnGvks3SMaz0e6P0sJSDG9qYLnb3EwJjd4JfFUmkglskExaCB4+foqOOmddtdznnNRzlvV5QC0NJHZMcrzryVvwm0qVZocx7SCJj93Ps6zceq45RktnRGugDDMkaxP9x1I5HhPmk3ENuREaGBHMj2vKXqVGsYXE5WtuXGAALSSToLn0UU3ahfnFGi+plyhrnyxrtx7TxOgBkAzulLsbXweGoYBuQf5G8pq98QJJkSBbQX466epTaMcSRlwzRJiS97ojQlobJm/p4pnX2bjeyRUoEtbBlru1pBdOh8P4Rpf2Gpf0Oa1UaTB0gR5GOA0kJFzhe8RfTQcB90ljXVMwJw+ZjWm7XNc7MQAYzQQIm8zySLNo0S6Ks03GRlqNLSYdYiRlM20J18wyQrtdj/AGfXLYO+0chb1tMqUpYpsgub2ibxrvMnjZQjMMWGJBAMSRqXFx1/aMxAHlfROGVYIBMAchaAbmO62LXi9kGkax9imioB2AyTMgAOsbnlPHxskWbPpTnDRndlBeBc5SSDz3TxgaxcYc5QSJBFyIMf23IE6zflwS39S2m0l7oAgl5MSLm5jwFuSGzaEKOHYA0CwBkQYOYi5On91xvGu9JYzZjCCCJEBpjgQ433GJJ3RfiVF7X6Thoij2ntIlzgC0jLoINzOW8Du+CisN0oxFN7S8te06tLQ0EciBI3egTcJdmtEJ0i2T/T1IBBa6S3lESL7hOqilcemBz0g+Zu0iCIg9mABJEOzam+YKnLog21shNJMCCCCcUARI0SwUKuXJK6euCFjAlBEjhYAFP9BMG6pjqEMc9rajXPy5hlbpmLm90THjpvUBC1b4LYZnV16pDs+cMLhplDQ4DXiT7JZuohSI34ibLGHxQqsH6dYzG5tQd8ec5vGVCUMPOVzScxcRYkRviR5Far032P/U4aoxre23t0ydc7e1EniJb5rJdmVgGk6kkEedo+alB3Euuy6dEdnOeDWrPe+C4Na5xLc0yXZTaQSIPirOY/CmmwqeShTG7LPDvAkp6dL/llzTds6saSQjVA3fmhSZ/gJUmPzyKTqH6pCg2LAAB7nz5clG7RwzXtLXNDgToQDv5+Kf1yd/5At8yo/GVBFt6ZG1RWsRgnUw4UahYGyQw9umS6P2Okfnim1Db4hzX0yyoSYcyHTA7LZcZAkaXCcbSrmDGpUXQweaoABIZ7nU/RdK62cc4q9E5W6RBsBlNz+6SXkMBN90HTT1UZtHHuqACoZAMhsQ1v8wuHYlodDm6A8zPPio/HYzN5aIxiB0kcYuu2QBuSmycOa9VrAJAiTwE/4UdRpl7w0XJWrdDuj/UsBPedck+1k05cUIvJle6eUurosYMwERHYAkOaQTHi4cbngqCtH+KTcrGC1zqA0eAMX3H2WcI4vUTJ2BBBBUEAggiWMhR5uiKB1QWCEgiRrAAtl+D2DpDBuqNa/rHvLXk6dknLlm0Q7Ub5G5Yyts+EOKrPwJaWhtOnUc1joBzSS9wIkQQXa755KeX1Gj2XQU9SbfTRY90w2J/R4oOA/Sry4EaB577eV+0OTo3LYHPMQbxqfT7KC6YbMGJw7qRjMBmZye0HKZ3ax4ErmjKmXob4aqA1gn9oHoAAlOsHz+SicFjw+jSIbdzGmN+mnHVJVMQ4d29rjT0U6OtPRNOjXxTN+IEmSJ/JRYvFZaWblb7eai6NMjtPcMxuBrH5IWSDY4xOJEHUQOCg8ZXN4Mjd5J7V2iGzMGLaibWkjgo7GODrtBHG3FPFCyeiHqOlwndJ9Eg3EuZTMfuvPMp1iaUSeEgjkVCYmqYjhaeK6ErOeToTq4oweepTQuTh2Ge5peGnIJk+Gvoutj4E1arW7pv4KmkQlZdPhz0ezHrqg3jL66rSGxPZBsLQm2ycO2nSaALQLD7pzTZObUCJJBg+AK5JycmUiqM/+LzrURO92oINtd3MeyzRaH8XjD6DcxcMrj2oMaWBA5rPF04vUlk9gIkaJVJhokaJAJ05BG4oljBII4RlYxytj+DFB39LVc5zshqw1u4Q0ZnC+8kDyWOrYvg2WtwlXttl1UnLN22A478s6KeX1Gj2Xp7dfufD2XD2hwkb/mlWOn15/VFUZYARH+VyM6CmYzBhwGWwM2FpB3e6g+j/AEdfQqFzqrnDhEA7rtkj5K04YRIOolvoY+iGKbDbam3qdyVTa0dLgnshtvv7LGDf7BdU8ECyZIN7G+a9hPDWyR2jJffQG3PQKSwPd/PdFukNWypbQ6LGpWNRsi9wCANAJBGg5KeZQFOnBucsT8lJVTlFt4Kg9o4ox5I8nLRlBR2QGKd23AcUyq4RuaS0EKSrM373JHG0zkIGriG8NTc+klWTIyiNcbXacO5zZAaCwCIgFpHvMqV+GmzZcahFhbzUDteGMFBt3OdJI4DT3+S0noPg+qotBFz2tPBFuo/9IZNyLQ2hAtwFj6JOiBBuBpc/nNOqRtzGngmuHb2Y58JtZc7CjJ/i1ic2LYz+ykNDN3En+FSVYenjw7G1i0CGkNsIFmtGm68qvLtx+qIT9gIkaJUEDRI0SATooFByBWMFKOUSCxgwtL+CmLipiKQYCXNa/NvgSC2eEkepWaFax8HsEWUatc0++7K1095osWwNIdvi/kkyPxGj2aNEW+UwuSTv8v5XTzA+3HhbkhWYuM6CvbSpltUxo4A/Q+4KZbRxIYZcYGvv9lObcpWpu4GPr9D6qExlNj25XgEcDbj97hK1s6YyuJTcRtSm6qS50CbCYlTnR3H5w9v9rrTwNxKi9o7Apgks7IBFpJ3ayeaebOaKTIaqSprQI3eySxT90i3+FBVWyfX+VKdfInyUXinbx4JIlpdCNYEnwUftTHMpObnmYJAA15cvupNrbeihMbhDicfTp6gNBPgCZ+itBJvZz5XxjaFei2zH4rE9a5sAmQOWgHyWwYOiAIGoTLZGzBRY1safl/dSbbcI/ISzlbOZIKsSMp8QfMT9Fy1hjUDyOlt4XeIEj88QmtXGZaRe2+VjnQ03sJiCkGMPx01cVXDjJfUqX4kOIBChHNIJB1Fj4jVWLo1hOtrcd53TeSU06V4LqsS8biZHmuyL3RGS1ZDoIIKhMCCAQQCdFEg5ArGBCJGiWMSOwNkvxWIp0KYJLzeIs0Xe69rCSvRuAwDKFGnSpgBrGhoAAEkC7jG8mSeZKzz4P9HaZYcXUpu6zrHCk4khuTLlJDQb9ouEkHSy019xwXPllborBHGXXxn5JOpfRLPPGND9E2qPufz1USo3xtAvaWzFpHIgyFVatFrp6xoJFrjQzCuIbbf4/hVe2/TDe2Lf3cxxQaKY5VplUx9Cm1xGSQeEgek6osNhmb2AKfpuBHd+Wt/smW2HtawzA1n1mFuXwvQ3x1VrWDLpePXioiq/52TarjZgA2Gid0G7yZTVQvKwPqQwk7hZSvw72XmNTEOHeIa3wb3vKT/9VWtpYkuhrRqQAOJ0HutT2FgepoNaNGNAPM/ud5mU3SI5XeiXcBZqbvZ6feF3kJIPh/KTxJJJDdx9fD0UiQlTqTYkGD66fRQXS3FNp4WuYAPVuynm6wgjnClXg5ifGY48VT/iMIoATd72gC40kkkaHcmj2ZkF0CwUuLuGg4pX4nbPhtOrFx2T+eSnugmDyszRdK/ELCB2HcIuQY8jKry87Fa0Y2ggCguogBEjCCAQygCgUSxgIFBSfR7YtTGV20KQ7Trlx0Y0avdyHvYLGNx6EGi3B0m4YVH04u5x1ee/Zxt2psLAyp8Pi8fl0jsrADD0adCk0ZKbQMx1PE2/cTclKvHZ9vb7rifZ0ISe6ZjXtC/hr7Ig0bvzT881ydTEW08ePz9kqRv5/mngUBg53KhfE/aGXDlgN6hDefP2CuuKqZVjfTHafX4sMnsUp83G/wAvmngrYGSvRqvVeH0i8TTa0tJBMiYM33QPVIbYwldzu0bDhMe6S2C/LjKZmM7HsI5RP0V0cwfu13pZPjI6IeUaZQqOHLd1/VOKrrKwbSpsg8fJVvHP3AIp8jNcR50K2d1+NZm7tPtnx/YPW/kthZRAFgqf8N9l9VRNRw7VV0+AbZo9cxVxc9GTOd7EzAH5zTai0Sef1kwlMV2rJpQqQNOJ+amY6LQcx3H7lULpYDiq9Ok0j9MEzr2hx9Vcq9eGkkEgNnUA7/pvVV6L0+srVazo7RAHlEzOpnVMtbASvRugWU8pnMLERoeXJO9u0Q+kR/u9wf5S9fDmJacrwDe99LFFiCHUydHAiQeP5vWsx59r08rnN4Ej0MJNS/SqhkxVQDQnMPO6iF2xdqznkqYaJGiWMgyggUFjAW2/C+nSo4FtWmyTVk1H/uzNcW5f9o3AeN5WIyt06DbGfhMAW1Sc75qlh/8ALkCG8jAk81LM9FMS2W2hXDo3ngJ9eARVeEzP3H8JnseuajASHtEkAERIGjoifBOK0WnnuXNZY5rHUDT7/ddMJgFF1m8eF/4SVapw+vhCBiH6U7S6mlUeTYRpra+ix3ZjS6pndq4kk+O76K3fEfHZ6lOg096XP8BAaPmoKlh4A3kH/CvDURe2dvxYp1GO/tePSQCtCxNHMAWndHiFm21sLZx3ED6/ZX7o1j+uw1J51ygHxFj7j3U8i0mXwvbQxxGDqOKjmYcZg0CXkgCOJMD5qw7WxAaJ/PyyZdCaAq4vMdKYnf3jOUfM+SEXqzZH8ND2dhhTY1je60ADyCFYkxffPzS0dn84JKgJHn90GSEMS+Ab+X54pAVczZgjQ+o09ICd4qn2Tz+/8qJqPOWxEnQbtbBABDdKNoFlKBrUGUXid5g8Yt5p70dweSi0HWxPibnwuoDH/wDeMWxg0pXI3SOA8fkrhmhoaBJGoHseW5O+jBgWOgjNJ0EKMx2MGR1RrewxrnF0mXAAGAOB5nyT+vSDmw8WJmBp/wAvO3JV7au0BWa/D0WuPaDXvgBkAgloM3NsunFKgMoHTbCk1szWkjJmMCYbxPIaKrLV9qYIU8RRJAg5mGYvaQNd91Q+mGzhQxLmtGVrgHAAEATIIFhaRoOK6cc/9SU4/SFRIwiVREGUEYQWMW/4e7GDqrcRUbmax36bDYPeP3OMd1tvExwKtvSDpBVqO6sOgbw2RPIk3Py5KK2VjwzC0QzvdW0W/bYSfGZ+aSwTnMqNeNWkOuN4M3XJOVs78GLSZreGcXU2ucLloN7GYk23eag9sbbZTe2nPbNyYkMbEyY1Mbh4qYw9eWMdeXtBg2IFt27VZ1t+m5grvuXBr3mbGNxB3Edm3MJUiLLTs5xqgvqVARJgNIggG3EGR81xtssp0XvzBpa1zhZu4TwB9Csr2fs1uWSAb+Kb47C5nta20ndwvPsmUVfY7g6sWwD3VnddUu51gLmANIJJPFSEERK7FMAAARAt5LkVJt4Qn5WaWPhoLGAFpnQhOug+MDKFRpPdeR9R7pjVqmITfYNs2bQuLvGIH8rNXGhYyqVllx9fNc8oCX6ObbZhSWubLXGXOHeBiL8R4XuVGYmsWid9/SVB7Tx4boZKVRvRpP6bvQxLXsa9hBa64INiADcRqiwD5aLfmiyP4d7cqUKnV1SepqusD+x5sCOAOh8ZWsYNwAEG0+14U5qmFdC2IfaeWnO0BQG18U3D0XPcLNFv91gBzk/VSmIxHEdn23WWYfEDapr1xh2GWUz2vHh5C3qtFWxSJw2165NQ0jkDySXR2iNbTpx4rQ+g+O6zCwT2mOIdxJ1kzeSFRKdINECyk+i+O6mo9uoewwP9bQS31uPRPLZZ46RYdp7cNY/0+Hne19ThFiGTedRO7dymtjbObSphrWi0DcN3vqozo7swUmNJ71p9pVjwlST+clOyLRV+mOGnqnQLVmTN+9LfS6o/xIwrgaFQzBDmxILRBm2/jrwWkdL6JNFzh+1zHf8AxfJ+SzP4k7UbVqspBhaaQOY7nZw1zS3y+e9WxeyJz9SnokaJdJINL4Sh1jwBYE+gSCl+jVOavkhJ0rHxx5SSLNg2BoDBYDcE6br+eijKjix5nQ6H6J/QqZlxtfT1oSXRatk9Jiw/rDMALEa2BiRv1VY6S452KIDQWMJBcDqSAARYxBgSLzAXb3WTUhCLElhhdiZIaPAKK2PWz1JMaExwHZj5p9Vb2T4FRPR7vVP9NvePoqJeLElLziibrmDZI1db+W629d1HTdB7NDwuhHQcq5LQ1xhtI1n2ldUnZCAI7on/APRn19krRwwO/fPnCZYxwjMeZPgqd6OR62LbTx7Q3W+7nO9N9l7OzHPU13Dh90lsrCmq8Pf3QOyOXFTlIW8z7ISdaRXFjvyZziGNhXnoVtc1qBDj26biwm3atLSfEW8VRqrYBKX6EbSFKpWD3Q1waf8A3CSPUSPRTauI+Xst/S/bgoUi4H9R0ta3iSCJA5LPNm0TBcbuNz4rvbGJdiMQ6o82BIaOAB1Cc02ZQPdGqVC4o7tijrJnXtEbinjxZIPaCUEdDNJw9SKNNxJMsaSdTcA34j3UjgKg4a39OCZNofotbazGg+TUjgHmcpuOfnopHIx30gfno1GN1c0jfvBWQ9PaFPNh6jCM1SkM4FjIiHHxmJ/0rW8TVMHhE391jXTSsTWFMj/phw03F7nNHOBCvh9iM1ogAiRhBdRECtPRjD5RmIuR/hVzCUszgN03V2wTIbbgpZXqjq/iw8uQvWpBzSCmLZpOANwTY/Q80/BQc0GxEgrnTO+Sva7De4EJpnPsk6odS5t9xyP8rqnUB0RoVyt0G5lvJQOz6wbVqNP7rjyM/VTlY8PBVXHkioHcPoZ+qpjV2jnzy40y0U4j1Qe/uniY9bJngsQC0cNfI/wUdWpAdwa4HykH+UtbKKWhz12UkToPeLKJc01qgYTYDM7nwCc4uxd4T9E22QZc88XNb5T9060rOarnTJ2kA0vjRrR9T/CUpN7DfD53TOsTkqH+5+UezU6NT9TINGtk+tvkpM7ExPGuhqitnOlz/L6p1tPFDL4kgfz6phso9p/ID6qiXiSk/ND2O0Bu3qRZoE1w9KB43KcOKRlI6FHhdbGwvWVmMOhMu/2i59khmsZR4WsWuDmmC24QGe+jTy+QR+aJiRBufp+arjZu0G1GNdezTMf3xJn5ei6qkhoJ1d8/wFSOPpiorgjL58xG6yyn4jU2jFCNcgn1MfVatgxv33HyWTfET/xtQcGsieET8yVbB7E8nRWQiRhEusgTOx6HqVY8sCPaVHbNpwQE9xTrcyuabtnoYkoxDNcBG3FCVH08CT+6PmnDcAG/ucfP+EGkOnNjrrxBTKrSLe2y7d7eHMfwk8jyYEgeCfNouDbardGTcvgg2tLQZkKvbaHbncVO1MI5riRGU6jnxCr208QHuEaAJ8feiH8h+NMSoYxzNDbgU6/7VnNmbqIsfe/io1BWcUzkjkkvpLYjaLXaSJABkeq72XjGNDZMHO5xsdIteOSh0SHBVQyytOyzu2hTLWDOO/mdfnK4ZtJv6rswzPIaLjTj4XKraCX8kP8A5MiXxuNaSMpEMEAcTxR7DfLneE+6h1PdH6MAu428gtJKMQ45ucyep6IqhjxSclG4xf8AyoUdzYlUt56/dDMl2cQkq+HB0sfzVYFMf7H2r1UgyWOgGOXL2VpwGOZUksIOW8HUTY2J11WeuY4cwjpViIj85IOFkpJPs02hTLZdO8kjlP8ACzz4qYbLimOH76cHxaf+SebP6TVKVndtnPvDwJ+RUX072s3EmkWT2Q+ZEaluu46bkcSakQyR0VIIIBBdZzlowOs8k87zhbQJhRFramykGuhojcuaR34+hcpUaT+QmjzxXZqyEjR0JnbSAEbq1ki6TuhdBotKxrY1xuKIBI1UL/QncJDvyQrFXojgiZREynjKlolPG5PZThhydLpN7CNRCsOOwsPzN36j68k1Y4FxnXQAi0Kyn9OOWJJ0QyClDhRmjcASU5bstopyW3ifrCPNC/i2QSCnBs9mZgixmdeErluy2w63ddzuNVuaN+MiFVuwxhrQ0WgGfdRTtnAE9nW7b7uClabew2NI9EmR2WwxcW7HLjG9IuqXXFUuAuD+fJNg2TLvQfyppFpSHT8UN3shSNQ3iPErmg1u4fnNPmthBjRTY17Q1BhJvqNJUi4pnXaDuQTDJUMatI3gymGIFoNlLvoWsYTbE0jFwCqJkZRK+dUSVxLIcQgrHG9MsmBbDQ7jolg6XRuFykgbADhol2UrR6rnZ3R6oOZmTKctEBNA6Ny6c9K0VjKhZ1QLuQkqXiuazwEKDf0eEA6priKjWaJriMVAgKJxWJi/FNHGSy510hfG4i8n85qLfXLjIBgHmpbYuyTXOep3Nw4q11Nm08uUNG/knc1HRCOKU1ZV8PTkDfmNzxi58tE/xNYHU24IHDCke0COFRugnc8cOa42hSdlmGuEd5u8Je2WukIsc01GwdCflAXR7xg96PNMtnUzmdPvNtU9oHtGdyL0CLtCxYAOMey4xLoyuaOfCeIK7YbEJSg4OpwRI0QserOKeKa/RNsbRm7LH2SP9MGVDMwdD+b05cxzSDMj81R6ehbbWxfA0A1vPjzS73QEVEyLcEZbISfSq6pDR9aN646yyb4xpBtqkaFXMQnoly2P3OsmtV6WLrQm1TxQQWyHxfeQR4rvIK66OOS2WXDs7WbcE5e7muYsAua9OAovZ1J0hKvUlKEgAFJUqW9HVMOiN0rUFS+nPWcEjVqzMpJ9UxKZ4iqRKZRIzyfDvGYqNblc7FwRrPl3dB99YUU4yp7YdTJlGocfSU0tR0Tx+UtlwwfZEREaDgPzfzSoqTw/xdIudAO+BPzTXFU+wYJDrw4btTMeS5ez0HocV6mXvN7B3i4HIj6qF2zgi0Z6DiJ3Dunw4J/h8W4PNJ3aG46b4THap6olzYy6lkW8RwKeNpk501ZC7Kquc5xe643FStOly5pptZmX9Rtjoeemvqu8Ni3Fs8uao97RKD46Y+ogy4ea5pANsDvTejWM/wCea6c+fSUtFOQ9rUg4QQCDuTPOaTsrrsOh4cil6VcwNNE1xj5tCCQZNVaHFM5bgy07uHgnAdIkKusxbqZyi41ul6OMJBcLecouDFjlQ/rsmYUXXZlMhPcPiSSUhiTJRQsqasQ6+Upm91HF0OKXzp6FUhriu8guK2qCdEX2f//Z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0" descr="data:image/jpeg;base64,/9j/4AAQSkZJRgABAQAAAQABAAD/2wCEAAkGBxQTEhUUEhQVFhUXFxgYGBgXGB0cGxwaHxsYGBoYFxcdHCggGBwlHhoYITEhJSkrLi4uHB8zODMsNygtLisBCgoKDg0OGxAQGywkICQ0LCwsLCwsLCwsLCwsLCwsLCwsLCwsLCwsLCwsLCwsLCwsLCwsLCwsLCwsLCwsLCwsLP/AABEIAPUAzgMBIgACEQEDEQH/xAAcAAABBQEBAQAAAAAAAAAAAAAFAQIDBAYHAAj/xABMEAABAgMEBQgHBAcFCQEBAAABAhEAAyEEEjFBBVFhcZEGEyKBobHB0QcUIzJC4fBScrLxJDM0YoKSohZjg7PCQ0RTVGRzdJOjVRX/xAAZAQADAQEBAAAAAAAAAAAAAAABAgMEAAX/xAAoEQACAgEDBAIDAAMBAAAAAAAAAQIRAxIhMTJBUWEEEyKh8HGBkRT/2gAMAwEAAhEDEQA/AB6JhUpitkjEuxJbB8X7OMTKBf8AWYhwbxND1wFmG6pxnrhQ5UEgUCAokviSoUY4dGMbTZ6FpBieSzFTs7Fzls64bJUkH4X1H5iKypamCikAYuOvbhlCLb4b17cG4vCUNaCcu1XUlsKlwMX6jTyiFNvW/wAWzD5RTE1TlwrVgPOHJmNkrqA8FQKDaI9K6WmoWlImMFCuBz2gwMOl5gqZmpx0TViMGrQCCk+S/vJWd6ElsXzp8ohlyLrkyKZPLTq37YpFpLgSUW3sysvSswfGCXALBGqpwrV66mOYhqtKziGvngkPR9T4jui3zaVGkovVwEJ7HMToIqOYfehA/wBUc5Lwco+ygnS80KB5zWz3djPTOJrTpdasFNuCdhxA+qiJGZjzP9KDxF7dEix/cp1e7L3/AGvqsC14DQEM9fvBdR93Lq1cTFr/APqzqnnVihY0qcbuG8/nF9MtWBlI4IfZ8UQ3QVfqxTIBD7yL0NqT7C6fZR9fmkH2y88SKin1xhEWpd4G+rU7h2xZ21wTXJOcmmXRQD+KIkSEv7tM3Msdjx2pHaSE6RmN+uUW1nbRg51E8I9M0kpiOeVgM9oHYHP5xYnSuiwlscmuas49LDistTl8FJGzVAtB0soqtiyX5xdGYlWv5NGmsUp0oKldIpSKEuQyTUdffAeQkdIhC3P76eHuxZl2iYC7TOKaCv7tMYWe4Yqg4qxCrrJfbnmS8NRZAFOMdpgWLbNOCVEfweUKu0Tz8IP8ngIlpfke14CFqs18teZt+yIgi50VLB2Akbs4p+vTfsBxTLZTCIfWpij7opmSGBx+zDKMvIG0XLWkhJYuMWxGGGyKiZg+IJGGQ7zDF86jm1N7IrukPUKIcF2DgU4isLZ0BePl9CHSce4m0uxRnihHVEmj0n2j4c3J4c5NNOyPTKOAMIWyB1LxHQk6qdJZGW0Q/YD5RY5RSJktSihR5sKMtq0NcjkaxUFinKCVBQbZSC2lAsyJ/SDBdaVJctmw14RldLaaXJWEIJYValD203wFFtbHOajyXlWCcldFGtceP1ti0izzVD3sN30YzK+Uyyz4g0w1M2H00LL5TKGsamCeEM8c2hVmxo1HNzWor64xChE/7WP5YQAPKpe3gO6E/tUp3Y55DPY7ZCF+qfob78Zp5cqeK3hw+cJMkzz8Y899YzY5Wr28BDTyrmHWDuB8o76p+jvvxmhmSpzgXg7eW2FlyZ4Hv/WysZpPKZQ1nGt0Pvx7IenlWoUA7BB+qZ334w/zM5x0uIETpkzftDhGX/tQrVm+UT/2uNKK4Af6qwHjmcs+M00sThmnh84eoTTmnbSM0nliWNFDUwSeLqpCTOWSi1DwS/dC/VPwH78fk0apc4jFP8vziJFmnBfvDpV93MMNepuEZ08rlsGB2+75QxXKxZYgFxtBrh9nCD9U/QPvxmplyJrnpDF8NgiY2WcQ1/sjHjlXMAzrtGoDU+UL/auZ+9xHlHfTM7/0YzWrsc4hjMO2IlaPmivOqBAPDPfGX/tZM1q4jyhE8plHG9xHc0d9MzvvxmqTYpp/2hOI/I9cOsFkcpWslUtMxKLpcOo7HBYa/nATROmwtaUpvBTupy4IH2cK73g9o61dBNCT6wDXNyM9zDqEdpceTtakth2k/wBTZVE+9Pm0+7LW7cH2RUspJBI1tEmlJpFnsb/8S0EH/Cmh+IDRBo9OrU8F8AjyxKEsxOBakSWMEqmhj7kjfip8IszJQBBbCG2JPTnfds/+rOFTux5KqL2lJfsbQHB9tdFP3l14RznlQlrQofWcdL0iklM5LYzwOKlfOOb8rT+kq6ori5IZ+kDQkKRCNGgyHoSFIjwEccI8ejeclPRvMtUkTlr5pKmKQUuSihvGoZw7dUHU+i2WAAqYpWspZJxBdi4DBw1eMI8kV3KLHJnJou6K0TOtK+bs8tUxeLJyGDkkgAbzHTbP6LpIqta1dJw9OjgAq6z5lwxwEa/Q+ipVkQUSUhIdzg6iBR1Y5Qks0VwMsLfJwjSmgLRZyROkTEbSk3dwV7p6jFGz2dUwtLSpZ1IBUeAj6RmWk4FyP3vqpiBVrIIIGGTY51x3cYX7/Q30HDkcjrcQ/qk5toAPAl4F27R82SWnS1y/vpKX3Ehj1R9EetJnIXLU6QoFJUkkEPTovmHEV08n3SQZoUgs6ZgvJPGo7YKzAeE+d2hTHUdM+jdC1vZ1CUHF4EEoYn3pYLEEfZJY5XYHyfRt9uao1FEpSKNXEmt6g2AmH+2PkT6pHPY9Gx01yFXKSVSiVEByk1JDB7rAGhcYaq68e0PGSfAsotciQojzQoEEUJ8nUvaED73YkkdoEbbRqPZpP98D+GMXyab1hBxxoM3SrPKNtYTekoBp7fLcjPNniGTk1Yekg05PvSLIBUX55ByHs1A/ifqOER2c0Y4BsqnGH6RlgS7ONS59f8JX11Q2zoxO0bdcTfBVLdhC1jpkb898R6NSVTJuFRI/CrgfOKhtJCyVCrni/wA4v6IPSnU/5btT84VKkx5O6L9pV7Oac/WE/iX8o5vys/aVbh4x02ek3JlP95QKb1mvCOYcqf2hW4eMVxckc/SCTCQphDGgxnjE1ilhUyWlTspaUlsWKgC21ohghoHRq7RaJcqW15RfpPdAHSJU1WYNwwjgnWZPLqXInmyqlXJMppSVlRJBQG6SWw26tb010u0IWykKBBwukFx1bCOMc79K+gxKmotMtICV9BbCgUAyVdYDfwjXADkzZ1TJ0tEta0BakuxIcYkljVmfqjJKCas1xbujrlo0hLCrjqUqrhCSopoVdNvcemLdsU1WmeUkIsrULc5NSGdOd28aHbBmy2ZKEBKQyQA3Y71qduMPKXybf5RDVXCK6TMvaAtXOSE82ai5MBU4AoxCc3qDq3xSNvCAOdEyV8SlLHRBcODMDpzNXyJrnsJiK9b95yxpFC2BLHrxjtfoOheQPZ10CkrCkFiFAioI6LUYl/xAVi/JtT4M4aoq2OulD4axGM0whEu8qUTKIr0CwKjQlSfdUWGJD7RFGy8qJrhKkJWUjIlILv7yQ7nX4RVRtWhWmtmdHVPqXwbbmzHHVQ9VaNGa05yvkSQbhE1dOiksnEiqqgH5b4yOkuUFomJN9QSmrpS6XBZ3JJKh1tGZtVodg0UhjvknOWlHQtG8sefWZcyUlKyOgQos5xBetXy2anjn3KKSEWiakfaB/mAVrOvXG39HOglLUZ6kgAe69K0rGS5Zk+tzAcmAqSWydyYaFKTSJ5OlWAocISHCLmcJ8nP2hH8Xc3zjc6IHQS3/AB6f0dsYfk1+0yzqJ7mjZ6KX0Esz88MeqIZOTVh6RdKpAkWb71o7UkecVJKqYE1ixpZbybPvndx4fKKkr3cc8on2KrlhEe/Vs8YtaMVWdV3XZhTDBgPCBgtBJY1bVjBDQZBmTQ1DNs+7AaoCXI8nwFJqujNGfrKD/VMy+sI5byof1hT6hHT5sy8mYRh6wjLauOYcqCPWF45PwDNFMXJHP0gqEaFhI0GMSN96GLNMVbyqWOimUoLLgMFEXaEF3KcPo4KOiehMj12Ynmr6jKLKdrgBDudSiU9YELPpY0eTq/KPRAtdmmylubyCxbBQqktsV5Ryv0eWRQtZTMF1UoLBT9k+63UaR3ALODNU4YbIx2mdFolW9NpTQTkmXMA+2lIUlR23UEfwiMzf4tGmHUHEnN8vGFP5+O7OA0y1EVTUZA544GJ5luIlBTF8G24NxjOatJamKcbPKkANL2u4GiQzSlJvlJOYegem7VATSs9CwbruNVRhspHJWFIzOlZ14ttc9QeAkychKCfjV2bDsw4QV0hILE6we0M8Z20qKiBd6hr2RrgiGSVENotRLAKcCCfI/QCrXPCa3QQVHrgXNsS0rCFJKVHLZl3GO3+jjQgs9nvEdJTFWv6EPOWmOxnSbf5Gh0XoxEpPNpFAAOD7t9NcfPvLUfpto/7hHYH7Xj6Oly6ZAPmAXpvBwj5s5VrvWu0H+9WOBIpwieFByuwNDhCQsaTOFeTIJtMtqEXiD/CY2OgwGR/3k/6YyHJYfpKB97uJjbaER0ZdcbQkfhx4xHJyasPSM00kczZWBHRm8QVdlYHykCoP1s7Yv6YrIs2v2/BzR4q2UPhWkT7Fl3JVXSrCsW9BH2s2je2kV/hEUlyk3lVO0wR5PpdU3Mes2YU+4DvzgIM+xeZ5czL9JlDiZmPD845jyiB59bl3Lj5jKOmWhPQXkDaUNqqVeccy5Rk+sLByMUxckc/AMhIdCRcyCRv/AEKy30gamkldASL1UBi2IDvXUNUYGNx6H7Xc0gEm505a0uvJheZLfEW74EuBo8nfClq1LVb6+sIraYACUuMT4H664uSKOXcbMNUVtLSr0skZMoePYYySWxpg/wAkYyfyblzJyJpKnSGDKNQ+eeeL6om0sX5tINHvGC/O9E1dy3dADSE0CZdSHIAcvqbhGe2zYluWZ+jwuWze8m6cWqGpVxreB2jdAy7KDdwxbLZR4NWK0gy0qTUEfmONIE6YnVYR1vgKVszGlDemlsNfGkUVyhK6QAJJprG76xaCipHuuXL1iC3TUS7y1t0EG6+aizADXQNqrFU+wJJclGx2DntIpQBRIS/asvxjudkszIAwjm3oz0IpRNome+skvvjqIDDfjwpDvwY5MpKnXUXmUwdVNQ11fKPlu3LKlrUcVKUT1kkx9L8ppnN2OcpjSWvLMgjVraPnHTEi6oHJQfrz8D1xXCTycA2HR4x6LkAtyWP6TLz97uMbjQ0sFMvV6wnuTWMTyVS9ql/xdzRudDMDKf8A5gU1+7EMnUasPSVtJK9hZ9YM/tJ8DFCSoJwS+zDri9pAnmbPqCp44gfPrinLIqScW1+EJ2LLuW1qYHPE9uMEeSyXVM/8qzf5SfOB85A93F3Hz8IJ8kwQZmy2WYf/ADSIWPDGycomml5WNDaU96o5fygU9omb46VNcSgDibQltWJjmOlx7Ze8dwiuLkhn4KTQjQ4wjRcyHo2HorsBmaQlqZTSgZhI1igvbHMZBIj6C9E/J4WaxCYR7SeBMUSGIFLqKhwwNdrnOFm6Q0VubGWqgOGp9RIx4RZUh3BwZuIhyEZ9fcBHm6sYhRSzLz5IZSVUqxIyOFOsRj9LcmlJUVJnKIJD3tr6ix+cbrS9j6TmqVMSCHAPz84zlt0ZeIKJSSDjQYxm3izfBqSsr2L2UsIDkeOfbFTSjGLsqzIlEXkAE4MNxxgdbJzqO8sPCBVuyidFRCCcc4HaD0CbbpCaSHly7tMiWFOHfBSaooQScWYRuPR/okSrOFkdOa8xX8TXR/KExWD5IZ3sGNH2NMtISkMBgIuTRSmwwqi9YiKwC2VD3wTNyZz0g2trBNb4whLjaoO5GwERynS+hCrR/OtVCgobqpP1sjfelC1PJRJDOtYOGSQXGypGyJLBogGxFKsFS2O/PqikXVBa2OAkQkWbZIKFqScUqUk9RbwivGkzBTk0oC0Id8xTdsjc6HULsvX6z4IPnGI5NJ/SUYZ+A8Y3WhkXkSSMfWj+GXEZ9RoxdJSti2kyPvTvwp8TAsTQ5cPwglpCS0qRX4p34U/XXAZaC/189kLGirbQbuEqJzZoLcl1G8rbbZD/APrGPXA6WqpGL1x3Rf5PzWUpv/0JIy+zlwhI7jzrYhVNeWgY/pCQ/f2RzjS/65Y1EDsEdAlBpCSlyTaNVBsFKt4xz/SyWnLfZ+ERbGZ8z2KrQhhYRosZjQ8gdFG0W+QgBRCVpmKus4SghT9KjXrrjbH0vLVlt744R6IeTsydafWCFCRKcKI+NRH6sfaAoo7hrju6JYAom6GoG36qPEJv8isVsTma3h/T5w1GNfr684hlCrbfKJzh1QoSnplQEtRURdZz349UYDQHKlE6Xe6ThiUtgMjQZxf9K2mubsplpPTmvLG4+8X3XqxjORM25PQkGi5aksdYZQ7jxhZwTTZbFKnQT05porVdQCwo58IhsRaqmJ2ZRqrRo6WpyWeAWkJQQ/Vh+UQTXBqKMmUq02iVIAJvKALfZAvK/pBjsEmzXUjLW0YP0baMJmzLQoYAIR11UexI6zHRTF4xVGTNPeitPSwAGZhipFdwpDplFZsx8POPTprA6hm2qBSETZgOWsoTLVIQKpQHLfaUzO2xP08bSxWR5N0U6PnATQEnnVzpqw99TAH7Ifsclo0NjmXVXFYH3VbXNDBjyNPij5u5c2LmrbOTrIVxHm8Z2Oj+maxhNqRMHxJunaR8iI5yoRpjwZ5chfkkf0qXT6dMbbk8GTJLitqNOpNYxfI8takOMXHcfCNtodPs5A/6pWH3REp9RfH0f3gqW1L2ezk65z7Ogh4FyiCeqCM4NJk7TOp/DL8oEN1b4RcFu5d9YKjiz9z56oM8lw7Xs7fLP9I84CKU6qFgczju2RoOTktwlh7tufVgmXQfWuO4Rz3aFKfYS/8Avk/hjmWmP169/gI6NLmPZ5YYj2pDHHAdkc50qn2y98PiJZ+Cq0eaPAQe5HaB9ctAQpQTKSypqyWATkkH7SmYdZyizdGZKzvfJyehFns6JCU8yqWFS7tOiQ9XNVVe88HVL6IIfqL6xlveMrZLbImWiXZpCigSUOAkMlgUgSw+FNnfGnmrZJJagBOrW5OqMtmmUaocE1p9ecPtEy6k1y4QPlaRvEpQCog1owGw7YEcrOUIs0kqUCCXCMaqZwl2AO7U8AGk5ny/0l6xbFAF0SXSK4l3J+tsVLFaxLnSVZBaCfuk3VdhMQSbKwF73iCT1lyYdb7P7M67vXFaVUHjc63abKVOQd8ANJS0yw6iFHVhFrQmmAqyy5izUoD7wPzgLLtHPWqWFqARfBJUzAB1AE7SAIzQjvuWlKkdN5M2LmpCAQyiLyt5c8Wp1QTAeuyGpVTENDpKnAjR6Mj8lda+nUU1nubc/CA/KW2lEogGqzcGNXDZV63pBa1+8Nxr3d5jC8odOyZdpCZqmTLF66OkSs4hI6hsoYR+CkVZrNG2Pm5KU5tqxo/e9IW2TjeKUgFTVcUD16zshmiLYm0SUTkkhKhQZgE4KOvZFO32lcybzMhTXT7SYADdb4Q4IfXq34A6t9zAekGxqtQSmWxUmatAJOJS6Xfax7I5TaZKkKKVJIUkkKBDEEYgiPoTT+jUypCCmpRMQXOZKwK9So5N6TbME2y+AQJktKnOagSgsdgSnVuiuOW9C5IqrA/JBP6VLctjh1eDxu9CpeXJfD1hddVASeEYTkqQLUgmmPhG10Sppcti3t1NvIA746fUNi6CnbqS7N/j/hl4wGtOFBn5wZnqHN2evw2jPO6mkDJgDMNbwi2K8tlwofAFs/Dvg5oIMUGoAtq1difKBUuzm8HwChjqcDCCfJ4Ay5O21LBf+AQOw75RFOQDIl7Zp7h5RzvTSAJ6wNfbjHSLQkcxKP8AeqJ/lcxzjTo/SJlau53tl1ND4SHyCmDG/wCT2kEWexp5r9ZMvE/ee6VHczDdvjAyZTqA1xprKkJF0ZQ+V7D/AA8Wqdvg3Po0nJ9ZUFpeYpJKVEmmanGBJoXODGNfyuWpdxIe4ekQPiINBqO7MmOW6I0hMkLvy1MWY0cEGpB4CDnKDlkufL5tKObN0AqBzreuhqPQitGjO2bc/wAeTnqS2BVl5aW1N67N6JUSAUJJbJyznrJgbpfT1otiwJ67yUG8GAAc0yilNN1JbIQ2xlwTth72sKwwUku/IZlTwUh86Q2Yvot9cYoyJmRwMTzFvQYuB4Q0TLmhpkENC2g8yhJV7uX8TueoxHa7aEhVd755RTl2644yy4a9VIETphnKJ+DvPlDJdySTk6R0T0dcuV876vOPsVUlKOKVMRdJzSctRYYGnV5EwXcsBHzUCzNRsG8I7NyL0+Z1kQtZF5N5K9t3E7CQx4xOT7j5cGlIK8qdOps0iZNOIokH7RBYVx1tHCp01S1Fay6lVMH+W2n/AFqfdQSZUssHzOavARnlKgI0YMVLUzdchtKqNlm2ZKiFXklDY3VkX65Mx/mjo2ibImSgJAD/AF8o4rySWRbJDEh1hJbFjQikdqTOZbGmY7fyhXyS+RCnt3HcpEE2eYwdkk8C/hHE/SxpCXMtMtEt3lS2W4ZiplgP8XRIOy9vEd0tqyqWpIGII844B6SJUsT5RSClarPLMwMACoFSLzjEm6x+6IpCtRkl0gTkwCbShg5y4g9cbbREh0WemFpUQBsuE8BGL5KKItcu61SRXjG80P8AqpR/v5w/pT5w83UhsauIGt6Wl2d6Mmee1IO/GBypgD78w8FdINzckGpAngbKS/nAvm943fnCLgq9mwwcsakYndh5Re5LTWFnej2ybjqdEUJa8Mmb62Rd0CHRIpQWuaeq+gYcO2JrgpPlElo/Z5RAxmTNn+zrujm2lz7eZV6juEdHnvzMkE4rnFxruD5RzjTUv28z73eAYrhM/wAgTRyHWGygwtJxHCKejJF0PmYIphpvc1/Fx1D/ACS2eY4hxXWKxSxdPCFEwGJUblN1TPTg6T1xBYFdAdcWJiqQKs026sja4+t0MlaI5ZqGRP8A0FiWrFyWsM51HfnWBt7tcQ9Mw3a4N5RyRP5FNENrmXjcTgB0iNWQfWYkQkAAbIrWdbhR1k+Qixfx3gfXGDLwDBFKN+T0wxf0TphcqRNlJ92YXfMFmJG8NwgZPXSG2Q0O/wAoFbDtpypk6Ic1IaA0K8KVS2NByDs5XbZVKJJWdwBx624x1+2y6g/WUcg5E6V5ifVrqwEFRxTUG9ucYR11M0KYCrvhkAzdbQsnuY/kXqRKS6dTDPWBh4xwX0j2dUu2rBzSFJ3KUtRH8xXHb5AvqdzQ68cqxxr0qF7fM/dCE9V0K/1GDidyMuRfiAeSoe1S6sxfw8Y3VgHspZ1TZz/yJPGMLyVQTakNlXtA8Y32h/clig9paANf6tMVydR2Lp/vAM0gjoSM2FoH4PnAi14AbYK24vLs7f8AUF8vhAbbTugPbQ1NsIuxSXcv2Wct3dJAPjBPQ05YRIN3/fJqdeExFMd8U7HLdqh31atUWtAlkWcU/a5z/wDsQOEBUNLlEfrBVLkswZU0vU4pSKikYq1yybQu9kp/HxjZ3OjJfFph2FkjtjK2lQM+Yf3j1/QimMnNW1ZPKTSEVNAhQaQqZYzgG5J1sR89Cu+w6/OHrlgiETJAgWg1KxQukBLeWXSDE0AVGLZwFtiSTeMPAzfLb0pEsu2rzAMWk26jNwgYhUTAtFKRi+2dVZdlWkAAMcu9zDjbE7cXw4RQKtcIYGhFF8maVFtVsHj1/KLOjlODv8IGQXs0u6kCFmkkX+NOU52yw8NUOMKC0eB1xE9Fnkqja6D5ZBCUInBXRASFgvQaxj3xirwhh2RzViSipKmdssNslTTelTUm6AGRqGDjGrjKOb+l+zNbL/25SD1pKknsu8Iz0i2LlqCkKKVDAg9m0bIbpzSsy0FKppBKU3aBsyXOT1yaDCNOzDlx7bFbksl7SkO2PeD4Rt9AE3JWrnJ5NGf2YphGJ5Jpe0o11PdG40H+rl7VWgU+4G74efJDEvxAtrmG7Zz+5Pr1p41cQMtE9SjUDj8oK2qsqyvnLtH+YBAuagA07awFQ7vcNSVMesd8T6FFbP8A+TO/zvyiuo1Axrxq0WOTrkWUk0NomY6zOx7ISPBWfJEtXRkHI85TVQExk7QAJq2Oddh8d8apauhZ9omd3zjLWlPtl/erwikBJdSJpZh96IxqhzwGa4uiV4RoS80KDCltiOZKiCZZ3eL6WhQkfnh1w0WyWZQStgdVnDVDPnDFWZizmL60zJoIlIKgMTgIWXZVBrwL+WQijlRijBTfBSNkwr2Q0WQ0rrglMTjeBGqGBFIXUyz+PC6KPq7YwSlGg3QnN0hCq6XajQsnZXFjWN2OUTlChOswhWCISVTGsArdseG1Qi0iGrVEZVASOlJcCtEa0dUOeEUYdEJUxOTgPrIYswUfCnGNlov9TLP71ox+4loyGgFNakvhUmm6Ndocjm5QweZPD7DLSKjrjpcmOGyYPtJHM2bXzU7/ADhwgYupi9aleysz/wDCm/5w8fCKZmMYA3kM2aT7pdqgjaHffDtFEpRY1Ye3mP1Tq11eUULLpC6Uipa6AG2jzi5o+aGswcftE4Y586D3EQqTQ0mnR60+5Z/uze7LqjOW9ftpmFCO4Qfne5ZQKuJrdYJEZ+3WdZnTCEqKSotTYIpFC3+Qks0hVKhvNKzBG8R7mVZgx1GjWh0OvaoTmScjwh5kqGCVdQLwKOllUeBxVdHadm6E0ZZVWlbCiHqqKE+yT1f7NQEa3kysSkhKkth8JY9bYx07jHYhF/ZL8jWWCwokoCEsMqQNt2jApSighyzpNQreMjtiWZpFLtfamomIDpBKg0wAH4VIenAOmmuMiUuTWpRMxpkoQbq70tWQIcH7peBiS4DRo9KBM5xMClj4VgV2EjI7qRn1WaYk3bii2YSW+UaYboRSSk9zyTHhUMYdzK/sL/lPlCos8z7CuBg0yuuPkhu5HDIw67E5s6z8Cv5TEZs00U5teprpfdhHbnOUY9yExEoRZXJmNWWun7pfuiJMhZFELO5J8oKTJSnF9yK/CKVDjZJmUuZ1IPlrhq7NNBrKWP4T5Q1EXkJNDEC0IJ1HwjZ6LU8uVQkXrSf/AJjXujIaHkrE4FSFJF1QcggPRsdsafRs8XJf7vrL63MsmvCBLknF2mDLeo83ZiKeym0/xkiKKUBSi5LRfth9lIqKSpg/+4gUo1ekBHdy6gdLHMYvkflBeUG5osw9ZW/GWW3P3RQEnOjfWEPmzFi8lN1SSsqqC4cAM+4QqYz7CWlSlIlJSSLgL1xJLs2+GFU1sabxk8M5ompu54fWMOCVOzJO+jYdTQ+pITSydJXmO35wpnr+yA5xcw1M0j4UGGzLaSXCd9SRuFIF+v2NXv8ARJfmGrdTnz2dsJPVMwYCvX1V+miJVtoQED6/h2RF62XHRQwDYHyjr9fsFe/0W0zlgMQmg64jM1d4Ggxz7cYam2nC4DXJ/JzXOHLtNQTLdn16vux2qux2n2T86o5DHWdWp9uUKicsYgVzfxeK8u2EE3ZYrrvUG0XfqkPl2g6k11hZrwgX6Dp9loFTYDt4Yw2ckk0YVGBPnSI5tsUzBKd4SR2kxB6+t3ZI6n8YCv8AmFpef0Tqv6hqxhE38rr7/GIk22YWAKeAD/1Q4WiZV7jDd334Or1+waff6JeemYdHt27Yi51YDFqa9XXlESrUqjlA11HnEfrb4qSN++Ov1+zq9/otmcrUnL6+tsKVL1pbV30MU5dor0VhxqDxYkTFqYhQw1ddaQG67BSvv+h0y/mU/WrZuhktKm94Gv1WJSmaR7yeHyiqhC7xzI3b8DHKX9Zzh/UShLEdJOLs5PZEku0JSUspJHOXsTR2BDEM1IjCZmtuocKCIlXtb8H/AAwdQND9/wDCe0gczJAylrGP969YoqkkahtJAywcltcWZqlXWOQIrqd9WyK0xBIFOFeyOTOp7m1/syAB7Sr0N1sKfaiAaApVbvj0fnHo9AcUcpsjRoq6oMofy622xFaNFg54gHDft2R6PQtIbUyOfYA9Ti+W0iIJejUkPs8xHo9AeyCmUrTZADsoKUyEBhIF5W1Sm2Vd/rXCx6KQYsiWdZUg0Ape7CvyERplhwGGHiQ8LHodEhUSU3cBhj1w3mhHo9HDoUyhqHCF5kO31rj0ejjh4lDV2DW0PMkasw3Ax6PRx3Yl9RADvm2ENnaN29m7bthI9HCWPkSAlKjjh3mLtjswKanIOPr6pHo9CSRSLZd9VwY5t3bYk0Nojnit1kEE5Ph17I9HoVRQXJ2ErboMpBPOA0GKKjd0oDTrGwBfFsm7Xj0eg6UcpyZZ0foMzgTzjMWYpd/6hEWktBplskKzNQnzJ19kej0NpSA5Ns//2Q=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2" descr="data:image/jpeg;base64,/9j/4AAQSkZJRgABAQAAAQABAAD/2wCEAAkGBxQSEhQUEhQVFBUUFxQVFBQXFBQXFxUUFBcXFxUVFRQYHCggGBwlHBQXITEhJSkrLi4uFx8zODMsNygtLisBCgoKDg0OGhAQGiwkHyQsLCwsLSwsLCwsLCwsLCwsLCwsLCwsLCwsLCwsLCwsLCwsLCwsLCwsLCwsLCwsLCwsLP/AABEIAQYAwQMBIgACEQEDEQH/xAAbAAACAwEBAQAAAAAAAAAAAAAAAQIDBAUGB//EADcQAAIBAgQEAwcDAwQDAAAAAAABAgMRBBIhMQVBUWFxgZEGEyIyocHRQrHwI1LhFGKCknLC8f/EABoBAAMBAQEBAAAAAAAAAAAAAAABAgMEBQb/xAAqEQACAgEEAQMDBAMAAAAAAAAAAQIRAxIhMUEiBBNRYZHwgaGx4RQyQv/aAAwDAQACEQMRAD8A+N4iu23q9LlbqyfN+oqm7IiKHmfVhnfV+ogGIed9X6izPqIAAeZ9Qzvq/UQAIed9X6hmYgABqT6gpvq/UQAA876v1N3D6fwym1e1lFPVXe7tzsZMPRc5KMdW/p3Z2MRhXBKKukkuW7tq35tkTfRvhg35F/D7TTU4xk99Yq7XN6c1+1y6twOnNf07058tW4vxT180ZuEq07/263OjTqxk/gdmr/DzXh1XhqjCTaex2RjGUfJHlMTRnTk4zTTX8uuqKrntcZSjXio1Y2a+Wa3T7P7HluJ8MnQaUtYv5ZraX4fY1hkUtnycub07hut1+cmK4ABqcwDuIYDC5KFRrZkBgM2f6p9vRAZxiKK57sQ5biAkBDAYCAAAQAAAAAl03NvC+F1K8rQWi+ab+WPi+b7HelRhQSp0VmqS0dR766adERLIk67NseCUlqey/ODhU+E1GrtZf/L8LbzsbsBw6kpXqyc10Sajfu92dzDcHbV51HNvez0/yFfBKOiMXlvazqj6bTvX3NeGcFFKCSXK1kvoa41E1scaNKWX4eTv5fxs2YfFuOr5brqjGUTshk6ZbWwMJJ2+FvmtDBS4bTjKzj8XK7bjL8M9BUjBxzbX6GeeHzqz1JjMuWJPo5tTEpSakla3nZbryNX+nhNOErTg94v6NPzTucvHU3rGT1jz6rlL8mZ4yUJPXZwXpGz/AGL03wYe5pfkjl8e4HLDu6vKm/ll0/2y6PvzOSe9w/FYVE4VEmno09mjy3H+FqjNODvTndx6xtvFnRjyN+MuTi9RgivPHx/BywADY5AGIAAtsMLgIsqluAS3EMgYEqVNydopyb2STb9Ed/hvspUm06v9OP8Abe839kTKcY8s1x4p5H4o86B6vE+z1GMrS95DpJNNPzaKp+zdK11WkvGKf7NEe9E0fpMi+PueZOzwHgbr/HUeSkt5c5NbqP5LaXs6/fKOa9OylKVrO1/lS6s6HFcZFqNOnfLHtZabKK6IU8l7RKxYNNyyLjr5/o69TFUKdPJCUYxS0jBpvvscPCUXVqOa0s7pdlsvoU0cK57aLr+DZh+Gd5Lvd/YySUezpcpZGtti+eKdOpaF5X+aK1810OhOrmWunZ7k8NhYxjlit9+bfdkcJw+UJ33jZpX5XsZto3UZL9f2KouULygk1bW+ia8SVXLJNrzXQ1YqrFKzaXK3YyUcKlyeutm9deb6eAr7G1WyLKTlKkorVx08vMnRpVOlvNfkvpUWXOFiWzRQ7ZyMZwurOWZWv3fLmZcRwebi75E92827Wi08Gegk8qvfrocfiHEOUS4yk+DLJDGt2cSrwypG9kpWtdRd36GPGtyptPeNnrvpv9D0OHeVX/U/3DGUfeR+KN7p3laz9TVTp7nPLEnF0eHA2YnANP4LzVr6J3XikYzpTs82UXHkAABiLgCwCLKpbiSvtvsvEct2dT2e4dKpVhLK/dxlmlLZfDrZPnqgk6VihBzkoo9hheG+5glRSTssz5yfO8vsRhi5Rfxpr9jpYKdy2qo2117Hm6t9z6BY1S0uimMlNNOzT6nH4lgoQy2bSk/l3052NWLyxu4OzW6Tv6rkZo0pVZKUtIRVk+r7IuKrfoyyPV41uOrirNqnHPOS0XKMdlfuVYXgvOq/+K/J0aNOytFWXN9e7NKmorTcNVcAsae8hQw6SVkkuQ8q57FWdvV6dDPi6FSo7J5ILd82Sl8lt0tkLF8YhT0Wr6IxVMVXq7LLHq9i5e4o6JKUupqVaWjl8z+WP9q/ul9kaKlwjFty2b+xTgcFkd5vNPkuUe9up06dPmZ6UbavXqyNTiMY6XIlbNI6YI3uVjDjeKQpr+XMWN4nZbnIWEnVeZteDKjj7ZGTO+I8nS4nxFuMWtMxn4fh3LVk8Zh/6aUraWKKmPsslPba5oltSMJS8rkdyNOEFmdnYhgZym23ZR5djNgaeaNn5kOI8SUFkp6y2M66N9aSTeyNK9xRu3a7bffXkeS9psVGpWvGKjaKT789fUlKo23zfX8HOxq+LyR0Y4U7OH1GVyhpSpGcAA3OEuuu4CsAGhFStK7V7O9uTs9mfSZ1E6acLZXFZbbWeunkfNJ7s2UuK1Y01TU7RW2iur8k+hjlxudUb+m9QsWpPs9zDEqHM5+P4/GHO76LVnjJ1ZS3k34tlmAwzq1IU1pmklfoub9Lk+wluzR+snLxij13s/QdbNVmmoy2v+rX9tDsyd9tEvoWTpKMYwgrJJJLwKMXpaC8ZM5m9TPRjDRGvyyLxHQspRtrLclGioRzPfkcLFYudSVo306XHFauCZy0c8nTq46F7t7cjnYrF1KjaTsuSFDBWadRqCe939bEqnEYRWWir2/Va/ovuzRJdbmEpNrydEsPh/dtN/FUeqjyj/ul37Gp14w1k7t99TkRrTb0vFvnLm/E2YHBq/8AU16tq+XxXTuhtfIoS6iXU41a+3wR+r8i+Ps5HnJt9bm2hg1H5W49P1Rfg9zTGMl+pGTm+jojhT/2Vs87jOBuOqvJLk3creEvHNSbTW66Poepkm1yOZPAJSzZkuqTtf6FRyPsmeBJ7I8pXqzbtK7ZbHPBfFC3S+/pudyUoRbtKEX2u362uZa8oPeV/BNmmq+jmeOuzlVOIS1WZrstPqzLKbfb+c2bcRGlf5n/ANf8mOWRbOXnYtUZSvthRkjDjvn8P59y6rXUdld/Qxzld3e71NIrswySVURAALMS0CYCLM892IlPdkRkAbOEYhU61OT2T1fTMnG/1MYCatUOLaaaPqOFrK2aX6dPFvaxnoS+OTZ5ngnFFJKlUautIt7SXKMnya5M7mHpO8r3SS2bOGUNN2ezDN7iTRRxfHOV0tludfgnsdKpBTqzlG6vkTa0e17HNwuGTnCNtJTSfdZlp6H0yVXKkpKy68im6VIylblcjgYb2Qw8bfCpPu2zXT4LSWijFb/zY6sKidrPT6epTWrxinmkor6si2xpUcDiPC4W+VNfzkcWthXTV46pbdV2T6dmd/GcThJtJctLX5HOr1rqz8lYpWK63Rhw2OUXZ6f7X/6v7G2LvrGzXTmjj49qcXdbNfUzYepON7Sd4uy8GtF+4OHaNIZ2nTPQuvFfMmvL7lNXLJWuVPFO+WotesdV5rdFVWCesWQkbSlYVsJCOr26lMo02tLFTxModTPXxUX80UaJMwlKPRDF0d7JM4+Ijb9NjoVqsOWZeEmYK0ujZrE5pnNxi28zObcb8q8TEbLg45rcAAcSiS8CQCLMs9xDluIZmAAMAEeq9k+JuTdKpK+nwN9t435nlSdOo4tOLs1qmuRE4alRrhyvHK0fQMrzLL82aLj3knov2PZcS4lKjBSlT945Sy/C9Ypc7Wsl+54j2G4ksRiKcKkVnjeedWSllV1ddb29D6XOlHXx7ehyNU6Z6Dkpq4s5mCqKcXKKaW9u/PwOHUn72sk9Y5krdbs9Fj5KEJu1sscummr1+5wOAxcZZmud19xfUX0O5jsTGjTnKKSjTWuXKu1tU7vU8xU45Gta0Wr85JJp97HrsTRjJNx0TWqsnddDjQ4U5yUUlGK1srJJadBqqE7POYjBt2dtHq/Iz4KF6rX/AC9H/k9J7QzjBOMbWWy8Eec4dVXvddFJZb9G9it9LCKSmjbQd6z7Rf2KcTZy09VuWYuKo3tdylo23yKMI/1PlqQvk6ZP/lmfFYlxck/iUbXvvtcwSxVOXJx8vwXY+p8Db3m/8/4MNBLVPkaxWxyzk7oJ0o8mvUpqUHfTVCryXLbqY62Kt8r/AAaJMwlJLkeNg1FeJgLKlaUt3crNEjnk7ewWBDAZJfcQ7AMoonuyJKe7EBAgGIAAYhgB3PYzF+5xdKo9Ip5ZPtLR/vc+1SqaXV+vofCsFSsvi/V+x9g4BiJVcJTlq5Ws++V2frlOXOt0zu9O6VEuOJ+6ipaZm5S3OVwuveaWVqL0XJdiftFxSTSShJ25uLS8DhUMXVq1FeOWzWXt4majsa6qZ9BhJW+m5k4hjMidv4/I05rwv29DzHEa97+JKLdcnE4tXc2+iOfFWXqdDHpZPE5kp6M3XBhLk6HD8V71e7m/jitH/dH8ojXqK/u1ytm7dEzztSs4PNF2a2Zjp15Jt3d3e7vq773H7W+w/wDI2po6PEcdFzdldR0Vnz5v+dDm1cX0uvEikVVY6+hqopHNObe5Cc292yIwKMhMAAAAABABpsAABRnqbsiOe7EMgAGIAA04Ohm1ey+pmSOnhVaKXT7kyZUFbLXqfSPYvGJYRJu2Wc4+F3f7nzpPQ9H7FcQSlKjPaTuv/JWuvojDIridUNme7qVoTXzRtHVrMtm+a9Tjtwhqmu1mbeJUla/u4N3erS28jj4uEbL4I3fLKtDJGx06vFLRVnrLS2/0OVxSDitR4VJVINJafzYx8Ur3bv3GluDexz8VU+FHNqT3L61Q59adtX/9NkjCTMuMly9fFmeMSxRvqyThY0MiqSKa/LwNEkZq71Q0S+CFhMEwbGQDENgAACQXBABr8gFm7AAzJPd+JElLdiGQAIDRh6S3fkhNlJWPD0bfE/Jfc0Rq7Fc2VyJ5NFsb4TJRbjJSjo07ryMVKqbFO6Joq7Pqvs/xJVaUZvW627rRr1LOIzTXL6HzjhHGJUNFrFvbo+qPQ08fOrDNGLa66aHPKDTOmORNF9Ssou/Q4fEMUnJsMe6j7Lz/AAcispdLeX3NIxM5yCtV6mKTc32JODb/ACXqKSNeDLkrUbeX7lMidaoZ5SGhNhNlco3BscWMRVKk13IG0qqU7hZLiZgJNEWMkBxAlBABouMdgAoxT3Yhz3Y4QbdkMgnQp8y9MdrKxCRDNVsiRBhcEgASJ06liArDEbVO56H2Yxlp5X8svozycJNG7D1dV/NSZRtFwnTPo3EMPrt46Px2PI8XrauC5HdxPtTmwsY/F7x/DfN001XPT9zx+IrpeJlCLNpztCcsu5lq4i5nqVW3qRubUYOVlmciJAUSAhoGICSZLMVoaACUkU1IWL0wkrgDVmVEoCnGwQGSbMwEsgAMwT3fiXUVZd/sCgm/UsmJhFdikyFxkWIodwzCZEYh3FcB2AROMh052KwSGB0ada2vIx1ql2KU/hSK7CSG2MCKJNDYguO5GwABK5G4EWAEmxplbGgAuuSgVxkuYhDJVFcoiXwK3GzBCZrzCM+YChF89NPMrbLcRrJ+JVYgsiyJOSFYYCkIbYkAmFh3BBYEIQILBcYA2CBIaABIGxiYACYCQwABWGOwgIMSJMVhgNjiRsSihATgwmtmKLLYRv5gUV5AN3+mYBYaTNWWr8SCLK71ZBMQBMgkOTuEUMRBoVixxINAIQwsNAAWENIEMCNgJMUgAVgEMAENAOIAJAxoTYgIsAYIYhkkJDQhkooupLUqiWUtwKOrp1Aqt4eoE0VZgr/MyssxPzPxKhkjQIJIVxiG2RuDYkAmAJgIAHcAC4wIjBDYAJCaJQHJABEVxsiwAEIkhIBCJIEh2AARNIjYkIaGiVLdELDhuBR0vf8AiBTbswEOynE7sobL8R83mVASQzCuSaIMYDQxDuAiIiQMAIgiVhDASZISZJgBFBcAABCY0F/54gAIiiTABERoaEAE7hcjcExDJpkokLllNXYDNOYC/wD6/UBDM2Jhq/EokMAQiMkFrgAwE4g0AAAmiWUAAAykZLQAGIjlJyQAAEcorAAASURKOoAADYmhAABlBRAAALBGIAAixU/sW0aevgIBFI6HugACSj//2Q==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www.bearingdrift.com/wp-content/uploads/95the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61972"/>
            <a:ext cx="4111625" cy="50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artoonstock.com/lowres/religion-martin_luther-christmas-christmas_cards-christmas_card_lists-monks-jco0018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07031"/>
            <a:ext cx="4114800" cy="27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Reformers</a:t>
            </a:r>
            <a:endParaRPr lang="en-US" dirty="0"/>
          </a:p>
        </p:txBody>
      </p:sp>
      <p:sp>
        <p:nvSpPr>
          <p:cNvPr id="5" name="AutoShape 2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28600" y="1295400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0" y="1295400"/>
            <a:ext cx="90043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Martin Luther started a religion revolution…</a:t>
            </a: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842917" y="3048000"/>
            <a:ext cx="4264025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How did reformers respond?</a:t>
            </a:r>
          </a:p>
        </p:txBody>
      </p:sp>
      <p:pic>
        <p:nvPicPr>
          <p:cNvPr id="10242" name="Picture 2" descr="http://www.ignatiusinsight.com/images/featureart1/feb2006/reformation_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257800"/>
            <a:ext cx="7194010" cy="14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7drizzles7.files.wordpress.com/2011/04/reform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10" y="2133600"/>
            <a:ext cx="2895600" cy="294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tabernaclebookshop.org/media/catalog/product/cache/1/image/9df78eab33525d08d6e5fb8d27136e95/d/v/dvdw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54" y="34290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Tyndale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667000"/>
          </a:xfrm>
        </p:spPr>
        <p:txBody>
          <a:bodyPr/>
          <a:lstStyle/>
          <a:p>
            <a:r>
              <a:rPr lang="en-US" dirty="0" smtClean="0">
                <a:latin typeface="Sylfaen" pitchFamily="18" charset="0"/>
              </a:rPr>
              <a:t>What were Tyndale’s beliefs?</a:t>
            </a:r>
          </a:p>
          <a:p>
            <a:r>
              <a:rPr lang="en-US" dirty="0" smtClean="0">
                <a:latin typeface="Sylfaen" pitchFamily="18" charset="0"/>
              </a:rPr>
              <a:t>What did he do?</a:t>
            </a:r>
          </a:p>
          <a:p>
            <a:r>
              <a:rPr lang="en-US" dirty="0" smtClean="0">
                <a:latin typeface="Sylfaen" pitchFamily="18" charset="0"/>
              </a:rPr>
              <a:t>What was the Church’s reaction to him?</a:t>
            </a:r>
          </a:p>
          <a:p>
            <a:r>
              <a:rPr lang="en-US" dirty="0" smtClean="0">
                <a:latin typeface="Sylfaen" pitchFamily="18" charset="0"/>
              </a:rPr>
              <a:t>What happened to him?</a:t>
            </a:r>
            <a:endParaRPr lang="en-US" dirty="0">
              <a:latin typeface="Sylfaen" pitchFamily="18" charset="0"/>
            </a:endParaRPr>
          </a:p>
        </p:txBody>
      </p:sp>
      <p:pic>
        <p:nvPicPr>
          <p:cNvPr id="11266" name="Picture 2" descr="http://upload.wikimedia.org/wikipedia/commons/2/24/Foxe's_Book_of_Martyrs_-_Tynd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810000" cy="32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1.imagesbn.com/p/2940012393296_p0_v1_s260x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3605139"/>
            <a:ext cx="2209800" cy="30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2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Calvin</a:t>
            </a:r>
            <a:endParaRPr lang="en-US" dirty="0"/>
          </a:p>
        </p:txBody>
      </p:sp>
      <p:pic>
        <p:nvPicPr>
          <p:cNvPr id="4098" name="Picture 2" descr="http://t3.gstatic.com/images?q=tbn:ANd9GcT0FehKEj2l4HGqhA_o9vNKy7fLH_kkxObbZEGYWYFZDBIKuwZR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9462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1" y="1143000"/>
            <a:ext cx="8381999" cy="2133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ylfaen" pitchFamily="18" charset="0"/>
              </a:rPr>
              <a:t>What were Calvin’s beliefs?</a:t>
            </a:r>
          </a:p>
          <a:p>
            <a:r>
              <a:rPr lang="en-US" dirty="0" smtClean="0">
                <a:solidFill>
                  <a:schemeClr val="bg1"/>
                </a:solidFill>
                <a:latin typeface="Sylfaen" pitchFamily="18" charset="0"/>
              </a:rPr>
              <a:t>What did he do?</a:t>
            </a:r>
          </a:p>
          <a:p>
            <a:r>
              <a:rPr lang="en-US" dirty="0" smtClean="0">
                <a:solidFill>
                  <a:schemeClr val="bg1"/>
                </a:solidFill>
                <a:latin typeface="Sylfaen" pitchFamily="18" charset="0"/>
              </a:rPr>
              <a:t>Where was he embraced as a leader?</a:t>
            </a:r>
          </a:p>
        </p:txBody>
      </p:sp>
      <p:pic>
        <p:nvPicPr>
          <p:cNvPr id="4100" name="Picture 4" descr="http://t1.gstatic.com/images?q=tbn:ANd9GcQKqeCvKvDiDk52cQWl6OT5B2mW4qJJsTsYUgX2fs08oS8m3R7x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0999"/>
            <a:ext cx="2667000" cy="192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booklybooks.com/wp-content/uploads/John-Calvin-Quo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861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272143"/>
            <a:ext cx="8229600" cy="1143000"/>
          </a:xfrm>
        </p:spPr>
        <p:txBody>
          <a:bodyPr/>
          <a:lstStyle/>
          <a:p>
            <a:r>
              <a:rPr lang="en-US" dirty="0" smtClean="0"/>
              <a:t>King Henry 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267200" cy="5181600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Sylfaen" pitchFamily="18" charset="0"/>
              </a:rPr>
              <a:t>What did Henry want to do?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Sylfaen" pitchFamily="18" charset="0"/>
              </a:rPr>
              <a:t>Why did he break from the Catholic Church?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Sylfaen" pitchFamily="18" charset="0"/>
              </a:rPr>
              <a:t>What did he do?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Sylfaen" pitchFamily="18" charset="0"/>
              </a:rPr>
              <a:t>What was the impact of his actions?</a:t>
            </a:r>
          </a:p>
        </p:txBody>
      </p:sp>
      <p:pic>
        <p:nvPicPr>
          <p:cNvPr id="12290" name="Picture 2" descr="http://1.bp.blogspot.com/-X6gzUNVLFOI/T0rLrCOm_OI/AAAAAAAABRY/oDPcbB2hXb4/s1600/Six-Wives-of-Henry-VIII-the-six-wives-of-henry-viii-11609493-500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talesofcuriosity.com/v/HenrysWives/i/HenryVIII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199"/>
            <a:ext cx="335280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1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Based on discussion write </a:t>
            </a:r>
            <a:r>
              <a:rPr lang="en-US" sz="600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a </a:t>
            </a:r>
            <a:r>
              <a:rPr lang="en-US" sz="600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7 </a:t>
            </a:r>
            <a:r>
              <a:rPr lang="en-US" sz="6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sentence paragraph answering the question.</a:t>
            </a:r>
            <a:endParaRPr lang="en-US" sz="6000" dirty="0">
              <a:solidFill>
                <a:schemeClr val="bg1"/>
              </a:solidFill>
              <a:latin typeface="Sylfaen" pitchFamily="18" charset="0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49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500" dirty="0" smtClean="0">
                <a:solidFill>
                  <a:schemeClr val="bg1"/>
                </a:solidFill>
                <a:latin typeface="Sylfaen" pitchFamily="18" charset="0"/>
                <a:ea typeface="Adobe Heiti Std R" pitchFamily="34" charset="-128"/>
                <a:cs typeface="Adobe Hebrew" pitchFamily="18" charset="-79"/>
              </a:rPr>
              <a:t>Choose one person who had an impact on the Reformation. Discuss their contributions.</a:t>
            </a:r>
            <a:endParaRPr lang="en-US" sz="6500" dirty="0">
              <a:solidFill>
                <a:schemeClr val="bg1"/>
              </a:solidFill>
              <a:latin typeface="Sylfaen" pitchFamily="18" charset="0"/>
              <a:ea typeface="Adobe Heiti Std R" pitchFamily="34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381000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2775" y="838200"/>
            <a:ext cx="7982585" cy="563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Unsatisfied with the Roman Catholic Church, religious reformers broke away to form their own churches.</a:t>
            </a:r>
            <a:endParaRPr lang="en-US" sz="6000" dirty="0">
              <a:solidFill>
                <a:schemeClr val="bg1"/>
              </a:solidFill>
              <a:latin typeface="Sylfaen" pitchFamily="18" charset="0"/>
              <a:ea typeface="Adobe Heiti Std R" pitchFamily="34" charset="-128"/>
              <a:cs typeface="Adobe Hebrew" pitchFamily="18" charset="-79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800600" cy="55626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ea typeface="Adobe Heiti Std R" pitchFamily="34" charset="-128"/>
                <a:cs typeface="Adobe Hebrew" pitchFamily="18" charset="-79"/>
              </a:rPr>
              <a:t>Reformation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  <a:latin typeface="Sylfaen" pitchFamily="18" charset="0"/>
                <a:ea typeface="Adobe Heiti Std R" pitchFamily="34" charset="-128"/>
                <a:cs typeface="Adobe Hebrew" pitchFamily="18" charset="-79"/>
              </a:rPr>
              <a:t>P. 332 Modern reformers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ea typeface="Adobe Heiti Std R" pitchFamily="34" charset="-128"/>
                <a:cs typeface="Adobe Hebrew" pitchFamily="18" charset="-79"/>
              </a:rPr>
              <a:t>Indulgence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ea typeface="Adobe Heiti Std R" pitchFamily="34" charset="-128"/>
                <a:cs typeface="Adobe Hebrew" pitchFamily="18" charset="-79"/>
              </a:rPr>
              <a:t>Purgatory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ea typeface="Adobe Heiti Std R" pitchFamily="34" charset="-128"/>
                <a:cs typeface="Adobe Hebrew" pitchFamily="18" charset="-79"/>
              </a:rPr>
              <a:t>Martin Luther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  <a:latin typeface="Sylfaen" pitchFamily="18" charset="0"/>
                <a:ea typeface="Adobe Heiti Std R" pitchFamily="34" charset="-128"/>
                <a:cs typeface="Adobe Hebrew" pitchFamily="18" charset="-79"/>
              </a:rPr>
              <a:t>Bio p. 330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ea typeface="Adobe Heiti Std R" pitchFamily="34" charset="-128"/>
                <a:cs typeface="Adobe Hebrew" pitchFamily="18" charset="-79"/>
              </a:rPr>
              <a:t>Protestants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ea typeface="Adobe Heiti Std R" pitchFamily="34" charset="-128"/>
                <a:cs typeface="Adobe Hebrew" pitchFamily="18" charset="-79"/>
              </a:rPr>
              <a:t>John Calvin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  <a:latin typeface="Sylfaen" pitchFamily="18" charset="0"/>
                <a:ea typeface="Adobe Heiti Std R" pitchFamily="34" charset="-128"/>
                <a:cs typeface="Adobe Hebrew" pitchFamily="18" charset="-79"/>
              </a:rPr>
              <a:t>Bio p. 333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ea typeface="Adobe Heiti Std R" pitchFamily="34" charset="-128"/>
                <a:cs typeface="Adobe Hebrew" pitchFamily="18" charset="-79"/>
              </a:rPr>
              <a:t>King Henry VIII</a:t>
            </a:r>
            <a:endParaRPr lang="en-US" sz="3000" dirty="0">
              <a:solidFill>
                <a:schemeClr val="bg1"/>
              </a:solidFill>
              <a:latin typeface="Sylfaen" pitchFamily="18" charset="0"/>
              <a:ea typeface="Adobe Heiti Std R" pitchFamily="34" charset="-128"/>
              <a:cs typeface="Adobe Hebrew" pitchFamily="18" charset="-79"/>
            </a:endParaRPr>
          </a:p>
        </p:txBody>
      </p:sp>
      <p:pic>
        <p:nvPicPr>
          <p:cNvPr id="3074" name="Picture 2" descr="http://www.unc.edu/~branhunz/hist151/outlines/18.Reformation1_files/image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40" y="173401"/>
            <a:ext cx="213650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bbc.co.uk/history/img/ic/640/images/resources/people/william_tynd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25" y="4800600"/>
            <a:ext cx="298026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hotos1.blogger.com/blogger/4424/3353/1600/John_Calvin_1024X7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971675"/>
            <a:ext cx="2976562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data:image/jpeg;base64,/9j/4AAQSkZJRgABAQAAAQABAAD/2wCEAAkGBxQTEhQUExQUFhUXGB4aGBgYGBweHBgaHCAgFx8aHBsdHSggGxwlHB8cITEiJSkrLi4uGB8zODMsNyguLisBCgoKDg0OGxAQGywkHyQsLCwsLCw0LCwsLCwsNCwsLCwsLCwsLCwsLCwsLCwsLCwsLCwsLCwsLCwsLCwsLCwsLP/AABEIASoAqQMBIgACEQEDEQH/xAAcAAACAwEBAQEAAAAAAAAAAAAEBQMGBwIBAAj/xABFEAABAgMEBwUFBgQEBgMAAAABAhEAAyEEEjFBBQYiUWFxkRMygaHwFFKxweEHI0JyktFiorLSFTOC8SRDU2Nz4haTwv/EABkBAAMBAQEAAAAAAAAAAAAAAAECAwAEBf/EACURAAICAgMAAgEFAQAAAAAAAAABAhEhMQMSQTJRYQQTIkKBQ//aAAwDAQACEQMRAD8Axaeqp5mCUT1gBlq7w/EYEmYnmfjE6TQfmEKwoY2u0LZLKVnnyiGWuaDVamyqa8N8ELmMKBzUA7sIDUcjeJ4F6+MKwNuyada1N3lP+Y/B4baoTCpW1tbJ71c+MIbwutQnLHz4w81RFT+VX9UFJIKbJbUGUqv4jAF6YpCjfVQ4OcIY2pW0rmfjAMr/AC18xEOPbO39RpUAmfM99fWOe2X7yokUl4hIaLnIe+0TAe8qPfaF+8esQlLmJkSo1Gsin2lbd5Q5H6ww0HNJWkHaJDBJLgvQHnwgC2JDUx3QXoaZdXLvCgVVxTHOFklQU3Z0kkTGdRZ3BflTlFhTJHs978QLO3p+XB8KQknLJnKuijqY4DHdlD9JazDcFV3+HkYjPwdCuwSzeqSa1ODhyGy3Rb5kiWQkdmkEUoAMWNTmeeDZRVtGFlilHo5q+eOcW8CqQCWIFaFjmRwfh5xOd2NHQl1hsyBcCE3S20Qca+vrFXsYJJd2yBL9PWUWjWabdUm6KjfRwM/nFb0OKqBZ3TvzBHi7Q8fi2B7LdYtHIMtCihITmopS3F2rC72KT7kn+WHslBCA5SQz3WNHGOPrwEKu2/7h6/WEi0FmcKxPOCCMPzD5RArE84nXlzHyjuZzoOtZYAOzkwKHbdiyuEE6TJZLcX8ogCqJFDyxPKFA9nwa4+L0h3qeMfyq/qEV81JOFaBst8WPU/P8qv6hGDHZ9a+8r8x+MCyx9yvmILtQ2lczAqP8lfMRDj9O39R4L5yqcY4ky846UhzBMqzqWUgDEtxO9hiTF7pZOSr0QqDd0euZj0y1YU4/SLlO1HARftE+VIFGB2lcsQ3KscSZujpbhptpw2kpVdSa4lNMuMJcn4NUUUgpN0lgKtTGke2A1d8C8XG2WvRa3RcnSXLXgFFjgXBfk0Vu36MTKIVLWJ0pWC0uGNaKBwLVhs0L6TWhhOWeOGQdqN4w/f8A4UbyaB+vw+MV6f8A5hU2KQSekWNSALInBjx4j03wq/PPwohfoxQK2oN/Dyr8ot5SypYF0KVS6ByioaNG0AK8zyzbiR4RZlzrt5akJvJG8khqbhXAROWxo6KxrJaL0yZUhkmuXKA9CpD7OF5LGjZ+qfGIbUkl1KLki8HLAEqIo3wiTRJLHByoDNvpuitVCkKvkaLLvBKcL2BJwbLlh5YiFDK3+v0wXZ5Krss3gBkGcsKHFt8DXZvvj/6xElY7oyw948zBahh+YfKA1Gp5waTQcxHczmQTpMd3metIglsK4bL7uVN8EaRA2eZ+UC3eu96Kffy3QAPZ8pD1bGr79/IRYtUh5oV/UIQyrzkkgjIGj/sIf6nqof8Axn+oQAx2cWo1VzPxgNJ+5XzEGWnFXMwMmQVSVJGJWAPGkR4fTu/U6R3oPQ020rTLlJcmqjkkbyTkPlFptGkZFiFyxp7W1h0qKjRATTeAKkUGJLR1rWFWKyyZVnQfvSe0mJ7xAAdIUKpKt+QFIrVglCZNTKMq6hhdPZsSLwcKUpyaUxD1fFotJpZOOKbwNdEauWnSaO0KVbTffT+7Qgns0u7UIoBjUmLfJ+y5IvKVapgWtr1xKUpcYEAuQeLvjFqscpUpIQhGyhNFFVDQMLu4uenGDLWZjpCUgg4uohqY0BflSJ9my3RIxLWTQy7BMEoLK3DylqA2UuyhvCuRyTFXJUFKDipvHIPXACgxMan9rMpN2S4263eAFT8hGXrQ5vZNnzrBjIWcUgyzqvKOTJHixHlFltyf+Glgs9aNRqfMgeEViwirjc2GGAz4iLdb/wDIQ+IFCcBhTrEZ7ChPouW0wc9zXeA319O7W+0yw00Xu8kG6acRXw+EVbRFZgdmcNUVGRHD1vi22tQKyAFXgCHdgwFWI+XzicnkaOjPdLSgmvdoBTPaPpo70KKZ9/5DLLkY41kBdIBGNA+N3J8HrEuhS43MrpQU8x14RV/AVfIvaVqUAyDlVk186OW6Qv7A7j+pMHIWm4gEtxH7ft9IB/xHl1iSyMzKVGp4n5wYo08RAShUjjDCdh0j0GcyCdKiiatU/KA0OKndRj6rB+kwNlw+PyrC9YAq9cPpCAls6moJckh9z134xZNT8D/4z/UIrCksA/iOOXKLTqcmhf8A6Z/qEZ6Ghshn4q4vA8mctEu8gAssO79Qxiace9wesDSLSkSlOalQYb4hw+nd+q8LhN1sTMkpBQsrSASlsxShbjCbR2l0rnJBllJvOOTu2W+Flh0gZaioIdw1TxB+UE/4i6kqUgJDPeS5KSCpJelcMsDFpVJUcsbi7RuHtAEl01JTsipenDJs4kkWklr4agyLO1anOKFq3pm43aOQoG7mCk1dBwIfdDrSmnZVwJkkkAgkl6HdWIZWy9pqys/ataQqZKG0boVhxb6RnMyZQuCOEPdd5ilTQFhQLPXj8+EVadLaLQjjJCcrY60Wh7xzID+bU9YRcdIlIkJBx60wbjw6GhrStXlODgWKQ3Ha8GYDp1uOlA8tAFD72bbQYv8AlB8Yhy/LI0dAGggDOTjUDLBvw+G79otISoLWXBLEM+Bb4RWdXZV2cm5SrniX8uQwi2pmp7VZArdIJJd72OPGJSqxo6M81glkkE95yHG+jsfXwj7QMglgHO2Rv3U4/SOtZgKkAllsz7wzE+PlHWrqO7kL53BsIr/zB/YvVpsyRde+ciGZstzD6Qp9mT7yf1f+sPlyHGJ/VUipdlCu7wEIOxX7sz9X/rCRSfgWzLVjaVUYn4wZMqnpAihtK5/ODFdzpHcznQXpRNEncT44eUADE+sc+UOjY+1XLRWpLkB6NVsn3QJKkgDlE5SSHhxObAxJURXc3+0F2S1TJQZKiKM7A0xziUpy6R8QcxCd2XXBFaGFh04exUibMKMLsxCLxbMEAhjgXDc4Zf4XZbUQqTOZYSE1SNsj8RQwVeOD8BFTmMOR+O+OJKbqji4qGyarxqvKEdrDH2lNVJ6QtQuTRLYKTLJKg4BqkgGoOTxd7PYhOlpXNN++kMSwUFBOBDCpAfiQp6itIsmuNr7pWlQDPeQCVcyz+IaLRofSE212ecE3Ja7puso4pqWo4N0li/vboW5pZB/FvAzsWiTLURIKbh2jJngLS4F4sKMaGqWejiJLHpMh1qlSVrlKSApMqtatcVRgFAuMBhg0RaOUuXIlomXlLTsqLPdLuASa0BG1wxwiO3WghCuzKEzXN3tXCCxBPPZcgjgYz5HVmUVoJ07olNolLQtQ7SYoLK32bxGyoZ7N5iNwjMDoydfMoy1dokkMxZTUocCOOGEah7bRSZbKCWCwhmSpO1Uqwzo5o0V7WSUqxq9qTUzdhSKshQpeU7ZCjBq4wylegVWwDWGxGz2ZHvAoAmMkiY4U6cXIS2J4bzCn/H5i0hMxIupwKXCh51+kLtKTjMV2ii5Jr8vBohRRw4jKOMmbzgtWrEx56Ao3iaukFgnJ+VeWGUXJIN8uEsQQMK5AE78Pm8ZbZppACkuCMxiPGLvq3pYTmStSRMORSHVmVJIzxJERnHJVRpWJda5RF7u4pLjuhvh4RzqyRs3gFOo0OG52Br1ibWtYdbkHPPIgZj03KI9UpT9mElId8cPm1XjZ/bF/uXadM2QTklhXA4ioxrvx4QvuzP8AqK8v2hyE7Ie6zMTiTgCz76B4QdjJ98/pl/2wOP00jKj3lbnL9YMmd2ApneV+Y/GC5vdjuZzof2F+0BBYgE+IKTv3OfCOtMWcOZiKJWaj3VYkcjiPGAhMuLlLIoFEGv4SAD5PDG3SyxBq3x3iIciydHA80KlNnwhroyzBCRPmpCkktLQp2WoYkt+BJ6mkBWCyhc1CVd13V+UC8eoDQytFo7ZTkAMAEpBYISAwSncAN2NYmXl+CS1WkzEqGyL42glIAPQbvW6rT0EPvFD+/wA4s2jpF9yo3EIqteDbhxUcGGcKtLzEFQuJUkGhvEOTlQYZ+UNFpOiMotqxfI7x4gRePs1mpvTZanaiqB2PXzyijSTXwi3aj2wImrQUioKr2eDXeVH8etPSRe5pKSSli7PxAL04/tziC1WOWsIWpJKkqcAj+FnDHGqgUnhSGy/u5iShSJgFXZ0rSpJBHQ9RzEAzpbXrt0UKrppgzkP58icjGkgIBlyUIvXgAFg3iAHe7dBNNrAUOTx5rBYhPkTUTEqU6VEFJAN9IvpxBcXgA24wKbJM7NAVNWooN4qdr4qAFZHZIB4sYsEtRKAEXiFAKKDktN4FvDPMAQIv8BZhyTeSxHAxBKU8PdPyJMu0LlyO0ugJKr7UmGqrrfgwZ648ITCXtEDf8YYA80Xo3tJJKC8wOpUtq3d6feNMBWIbFNMuahYpdUD518vjBtmeXdIcKQxBFGIzxiTSctMybLWkMJveGQUk7Z5Mym4mIPZ2LCoL1tSxVdDUfBxkecR6tKSjslKfM0r+M0xEeacmlcsKUzhKg9cQKeXrCPtXEXjJzpVoDxCjnXyLylBUUil4MAOBoHPXyhT/AIWrenrDKYpnAxwb10hQ6Pe8/pE00toLsyid3lb7x+MFTO70ga1uJi394/EiCpw2R4R6DOdBulwGRucjDkIP9vBkoJLLSAkpL1bBQ8BXlxgXSFbgZ3JDZk0AbjEtn0MopSFXg5AqO7zI3RKesleK+zogstvlJUStBXuZV1uOBhgLVIcMqYGO0hV28A2KVGhPMDHOPNV7J2doQZqSEqwcZEsFDxjR5GqlnmomSQxUhlpJJJKVPgo7QqC2IgOK8GXI9szTSFvMxggXJYLpTvPvKP4lcYCtJvJc+mh3rFq6qzkqHc8w9ORGTjyhKpLo8YlVM6U1KOAdA2xxDw61Zttyd3ASpaAFZp7wYcFZv7ohItVEHg0F2E/fJSaBYuk+6XBCvBQHg4zixxmz2iSpBKVAJUBUYjfllUYdY7nrvFaiwBUS1GTeL4+PSFWr6lmQjtEsp1JybYIB6fAg4GHM9AIGQIAUN5zrubpBAV6dOuzZkghQUkbQIFLzhsagEftlBuiLXfliagKQULwUGUKqTXJjdV4GPZk4iZMQS0xx33wzNa4v5RJmpQIa679fJ/nEITf7jj9FHFdbM61s0c0zt76fvJikFP4gyUqfkb0V+zTLk9KmCrrFjgW3xYtcbRfWJ1wIE2cspAwKUgJpwvOOYMVpZ2hxEWYsVlFj0nKQ6VSx93MF5NBTejCpBpl8Y8lpV2YJKUywom+aVKWupbvUyELrDbLo7NYBReC64hgaDcDh4mHdt0RMmWYT5jg91IAZKbrqYMaApUmjZGpiSRaTrAEq0XpRZyXUPJvk7fOCNX1B5LuBcSzUxAanj6zTyljsSMgR84eaDUBMl3qOlORIFBV8i/yhZLBJbLgFi87FwnAgEN4F2woMXhL7aOP6B/dDgzEFZrsjBYGO6hzNPARXfaf+2nqqFQxm9vH3swfxK8amCZvdHh8IGt1Ziz/EfjBM7ujwjuZzoY23FGGJ+RhjZpS1pKyVKSKVUTUgkY5U+ELrdLKihIYlSro5lgOVYd6GHZDs5h2TsrIqQfeAb8JHR4hy+M6eB5aObKmZMkhbBpMxUumLFpgJ6luSo0GyDtJcqZgsAFKgSCk0eqSCxIqIz61WCZJVfQpSkuO0CCWUAbwvZFJDY4Pxi76r28LswUQkG9cdIITeDUAIfApLfxcIKarBNp3kMsmjFTpcyTOPaqDqZd0KKScBdDKY7mLERnumNXlyVTGuiWAVAlWGd3eVYsI01sWUpKk0dKmKT4NTChhevV72l5c5QK1E3VME0Lsh0hi2RIEBx8GjNxyZABsp4NBtisE9a+0kyZkwIO1cBURge6nabwg3XPRIstpVLQhaEMm6FOagMoBRxZT9RFl1F0bIVIEybLUFTCUomgBbGpe6BeDADB6tvq62T8D9H6UkzQgKWZc5P4S6VF2B2Sz4DjTGHolOlgyjUFiwY0Gedc44VZSpbSbR2qEBrhmiYSrcZc68Q2DAPQ+HM+y3Fy5ZlSApWN2WqXQAVaWtOZarRqNYm0ytRm3pt27tEhSXKlFmKVEMGqWBgf8AxUgEEugrvG9s/dveCABU0oFYcYsh0XelGaZaVISbyk9osuQaJTeUWU7b8Wzia2oCkoCpVlUCy5KxLCqU959riR4QFD0PbwyDWO3hU1CEAplIcy0kksFlyQTi5DwtmGqX4/OLR9oOjLq+2ckkpvE4qvXmfiLpFMm3RXLPNKZktScQpxR8K4ZwXkydMsGqehRaJgKu4kudx3AxoAmibYVSbu0J0wk0INSxHNJHKsK9FyhJkCX/AM2Y6lE/hepUW3Q4laJ9kSoAVWe1WMyVAEhnLfSEytDSfZ2zIbSCntE0oTTKn0i1aHUrtmCVGmTNiaY8W9PCTWdaFWqZ2ZISSASffwUANzxZNX5bzid3QcW9fCJcugxHtn4hnNeoDng9ITdsvenqmHtsn3bwFKNmyqjHmX6mK77VI3ea4SNDOzMraXmzDvWo+ZgiadkeEQWqkyZntq+JiU93pHezmQ2tU0JVJX7swK6FJiyTZCUzJi1/5aFOf4nqlA3kuPAmKzpFmSMXJp0r4RHatMTZ1xKy4SGYNgzOWxJ3xGcXKisOTraH1itRnyrQXY3xMID1DXGpVgwgnQul7TZxMRICVIXVaFpvJChS8Ki6aCrjAboruhdI+zzL10KSQQUnBSSMOrHwhnOtk21C6EhMvKXLHe8MT4npC5i8aHxKOdj/AFa1nCppTOuBS2F4OHUAe8SSmpoM3LVpFrtVrSggLIZWBPwIyMZRpWR2bILO1Uj8O4Hjm3KJtF6SmJUEG8sLUkFJN681AnadgXajHDdBtVgDi/TXLDq/KtK1mYntEqCVKCjeACcCAXAOVBgDjHOsFmmWVXbllgOEhKbqU3sbzUAASgeG8wy1Hspk2dKZqh2hF4pvGiD3XrXAtE2sK5S5YVNm3JaSJgaZdSsJ2rpINcMMCPLSwsbBFXsz1OlOzEsqloUl6gveJYkqC33DdFg0bpdcxSzJmTuxbZQWXWjBlhRFXDOMGit6A0em1za2Zfs4UooUtaklKK3WAbDDeczFt1JRIlSZ0xCi8krCgpmQ19YujPZq/IZGBxRmvkzcjj4g20CYiUJapUpS1KClol35aUsbxvKvFIU1WSA5bKsTezIVZlXBMaWStKaKUm87pFXIqaPywjmyT3mTu0XtK7NQRucXVHxIbwj7Rlr+8mdmxUEVBGIKq0pu6RW80ToqusFhTaLEUfiSkzAo4qV+Ik9PC9FG1ItkuWueVy75Ek3SW2WUknHB6B8g++NAsc0JlsSTcNfyl0q8rw5tFY1WscqQpa3K56pipYlgUQEkEElsVHa4BIicJXEeSyOZM8S0dpMExS5ikh0oPvBgHYFMWXSlt7RZUoV93cMGESaPlJKJi5pBKVBKRTFgpR4BqDkd4ip6xWj70MpQIZLJLEXiXUaYCgBH4iN0bKNspmmkgW6YlALC0FIYvgoi9wBL8oteqiBfWVB3S3FW7zaKPZZF2clLl0rYnM3TF01Xljbc0qcPKJcv4GgOJq1G8Lzk51ozcK+cJe0/7iPL+2GlpCWvMwwwS/Ti/wAYrnaI3J/R/wCsJBsZpGfWsvMmEU21U3VMT5HwgacdtX5j8YJOB5j4R3s5kMdJrIu51LirNs7oEs6QSWZjU+t0FaTJCQXo538N3qsQWFIYkBiflCSdIeEe06JpZILjLgPgYZTNNWgpuGcq7uDDzSAYBA6x6Xo4ziOHs6qIk1j2a4YgkFwxFGrkY7lIj6clm5xk8mlpjg6YUiQFmYs2hQABK1FShRTku90YNhgN8NrBo2bNXJNomKmXkhfZMyEuXBCBsuQlQdnOcU+wWQzJ0tAcuQBy3fSNRsICrTNOCUMgNuSEj+orHWCopf6QcrLFo2l4gMkJpwAGFcoQ6HsH3QURWZdv5XmIU3J39YvJKwlE5WLA+QeFljDSkhzjQ7q835codioi1u0yLMSQkPOlhN5qgIJLP/q9NA2pVoVW0uXU6AgjJ01P83WAPtWkE2eUpLm6XJ4MR8SKw41Plf8ADCjhz8Y35MQaTlqTOWmWkkqN0JDbVQoN+pUNLPqmJQC0FRUXVdUQTeLAm8AAsszYFhQYwJpiZLTaRfVdKuzuLpdQpRulRL7hd/1xcNELX2Se2Mt2JNyibozqSwz8YlHbTKNYso9pmGy2cpK1rWoqYqLklRwG4CgYDKKhpDToAlJSgm4VmaVMy1Kuhks+ykJxzNWbG4faTabN2fZhaUTUstLGqg42SMQWvMeAByjPLcZKZYAXfmKIACRsozcqzNCKOzw+NIFesBsKr9ovGl5SlNuJvHHnTxi/atTB2Sq1emTHkfXSKJolLzcnAJPByw+MXjQi7skggC8ACeVaRPlasEETzbQbzXnVwq+W4/7eMAe2H3P5RDCcsgBLsnJhmeXX1RO6fd8z+0JCVDyVmbzjtK5n4wUe6eY+ECzO8eZgo93pHczmQw0g7J3bT/yxzZMBTGPdIkMkEsNrL8sOJEiWsJCwtKkpCbyGYhIaoObADHdEeR4LcFd7YuUOXF/945mTMBDiZJsyS1ydM4qWEjPJPLfnAGkBL/BLuF/fKt9K+ERR1WQSkOMvGI7Yi6nxDNzghKaAevhEVulkJD8M+MaL/kNNLoxhqldFqk3qAEnoCflGg6tI+5MzOYSvHG+8z/8AUZZZ5hQQU41bmQwjXtDyrskBNU1Y7gNkeQiy2cXhxpCer2S0cUEJO8mgw5xNIrJRWhr4GrV9UiDTOzZCGa/MQOqwIIsg+6l0pcHrlBAB6zzDKsxmXUTElN0pVUFscqhsRnFFs5tkmQVybfKCakoUoXiQSO6UqBwfGNA1glomWKYGDp6h6fOF+p2jZRsxK5aFE4uAcSd8CMUra9C3ezklCkoROKVLKEuC1TQkgYkXh5Qk1n0pMsikrl2iYqXNUypN4FN1I/CTUB8t58IZa86MQmSlaEBK0nvDcKs+VH898e2vVmzzLOlSJab5S4KaMccOPyiHHwOMrv8AwrLktGbTtIiYslRPB93Fnr9Yns1lXNCjLSVJQ14pyfhjDXTlgFyXNEtCSkmWpkgOU1SpTDEpbGOZOn7RKTdQUti10BjwZhzissfECtxyLtGyylaqVCWq9Kjxw8YvWiJZMoM2TZdX9DxivWfWObNftEyzgA8tyOZcxa9ErQJLOACK1z3U4RGbbeUCKS0dqsxUXoXxDDZ5VfpCb2ZHvI/SP3hyrEVajggEuPDOE99W7yV/ZGgaRmczFQ4mCH2enwgRfeVzMFHDp8I7mc6GtuQCqWklgokHg5SHxyxht2BQWIZuBbw3j1yQ6UbYcnNgOYr4Q4sVptUtLXyAMlAFvAgtSI8mi3D8ngm7NZqlBVxALGlKs0LrcgpUAoFJ3EeDwZabXOXVc1XJNPg3OO5HZlKRNSpRA7yTtVL1eh8cGiWUi6eRcZjM0eWxbohpPsEgnYmqTwWjlmGDxxbtHoRLUVTgo3TdCQccnfJ2gLaKOSpgGi5V6dKH8QUeSXWfIGNdskq7ISHwQ/z8YznULQPttpEsqKQlBWSCxDMA3WLJr2u1WK7LTNQtDYqlpCwBvIYHpHQjhYdrTPaRLDvtv4pCl/EecMWAlA4MkDLz9YRkU/Wi1Lu35l5IchN1IFQUnAA4EjHOHdp1/mKlXEyZaSzFRUpT/wCmjdYNGst+mZrWaYlJO0UU3gkCCtAOiVRsK03VjLV6yWpdO1upU1EpSMMA7OOsaNqfo22zJQ7OZIKczMlknqlSY1UaxppsXpC0moIZmpWjwm0DpuQLKjtJ8pJCQDeWl6Uwdz4D4x19oOh7bKsa5i7RLuBgpEpFxwWDPVTcHjJZJrGo1ln0zpHtphlyLykEvQEXiMCxqAK4tjwEcT9FdlKWqapPakbCAXu1BJU2FHA5mE8lZSpKhkcQWhuTQvgXf1urEpLJWLtUBaJwmDcwOWR8sOsaLos/doZqs4y5c/3iiaPs5SpaFBmIBHgfllF9soCZaKkNQAdd9AG44mJcmwRWCG3KFA1Xd60ODdab4Tbe89fpDO0AKLsC1WI8unwpCm4ncOn0gQX0GRm6ztHmYLOA8IHXLJWQASSosIYqsqryEJBKyQABU7o7mc6O9KVuBsjzyg/R+sZITLnJvIFLzbaRzzrvg2bodecu9i3ez5QOrV4n/ljneX+8TajJZHi5RdoMmy5ZTsz5dQ1QQXwqKZxzaLOpCyCPy8eIOGHSsQDV5XuNuqs/Mww0dZbXKdKFC77q6p8xEnFrTLRn9gjurDA/D4fSI9IJNxQ4Gnh69YkqtawTfkyFVqU7NeYNYf6O0LarTdTKsiUA4zVKe6nAkXjiz4AmFqSeh3ONBX2NTEoXaJi2ACEpBcZkqIbEuwwhV9pekDPnLumgDF/w/wAPA5nwi723VZFgsq0yEFZd7ypigok0rdAHhGfIEsITfOIqG31NSAMcmJi6OYp4k3qbo5XLYVpFhtFkVfeVKU2I4dSDCzSdlmM5lqHRvFvnDAB9FKSZgSoEpOLYsMxxjbNQ7QqSLoBXKUHBoFp4KQWPiKRh+hZSjNTdxBbr5xsuiNV7aUJKbRcTQs703dygPMnjAk2ng0arIR9rlvKrCUJFFKTeNHZ39PGGITUPujadadRl+xz5q5y5sxKCQCSQGFWfNnyoYx+yyL5SHd8+cC36Gvo+QkkHhDqx6YlIQFCWVzB7/cB3sKq5GJl6Hly0gqUtJOLgt4ED1WEVrWkkgEgcOmJ3xO1IfMRro6cVFS1HaXMLqbE50+UXy8Lgo7gFxgmuYblFG0FLCkooxKieWXhFyYpBc1AwLBxh5+cR5H/JjR0eS0g3gC6si7BhU+X+8JPa5funz/thrPQQmrswujhFa7birqmNFhaI5Gj7OolcuYuU4FFpvNvukF2PGCdH2bsipSZkhalHvLSu82QqksOUUqbOUFEXldTEfbq95XUx29Tn7GkJtJI71lfghX9kfG0q9+zfpP8AbGcCcr3ldTHomL3q6mN1RuxontR9+z/pP9kdKtS2ouz9COmxGddqp+8rrHQtC/eV1MbqbsX22usy/vUqK1pBSkHm7nlhG46CkiXIQBuj85aooWq0Siq8UlVHwfhH6WsiGlp5RjNkVvIIU+ATXoY/OWkdPhBCZKe67kgVL5cI1fX7WvsJc2WnvroDuDVjBpiXJfONs2UOf/lMzcP0j9o9OtEzh0H7QguR92UGkC2WPQdtCrQhRAFa0AeP0fohYMpLbo/KdlmFCgRG9fZzrQmbKEtR2hSsAOy/WqVelqScFJI6ho/M2jbLcnqTW8hRDM9Em6enzj9NoXhH5+ttkCbfaQqlyao+d6E5dDQ2Q6Z0sAGYmlSBQGKjMnVJOG+D9J2tRWSS78BCxWL8N9PVIXjikgzZb9XUBpbh6EsS2LnLGLOZoSU12h+InHJm3N8oQ6sSyDUlrqUnezMWO/xgzSk5IKg5KW2XJoMnD7njnlsqtHOkbUKs4Bx3HiIrvaDj0+kFkBWAYbw2RfA+sIH9n5dDDxwKypzcTzhvKDpzwjhWh1Emue6D0WBQHh8o6nJEUhbfO4+X7x32u9/XjEsyzAZvEF18CSfLrC9g0dBQ4+X7x3KIJOPjEU0XQ6jHku1JSH35QUzNF30an76yc0j+WN4lJZI5R+dNWNL9rarMi611Qq74AjdG/wCmbV2dmWs5JPwhhWYV9odqC580/wATdDFMlpfGHOkZy5zm4piSX357oB9jUBgQHhOyoesgSkDl4xyRzgr2VW5/W6JZVjJowgdg0KFnnFr1I0hcnICjicYUWiwkVb1w3+EcaOsylTAlArjzz8hDdkxKaP1FoyY6El3cYxh32iEytIWoAsFlKv5RGn/Z1pPtrOitQKvvjNvtnlFOkCoUvSkl+RIMZq0FYZRrRtO9f3jhEm8pIoHLEDN6RyV1xNczlDHQcm/NAwapOWD/AAcwG6RtlysKbkoqIqagehXH08JrQu8o3lgcHcl+T+hE1ttJmm6kXZaQwvDmM/DrBMqWJaQyUjHLHg7GORKi2wZ0tRXkr9vXKA3PvJ6n9oZz7cKAGXSn4q4jFhCr2le4fql/3w8KQrJkzcwPE0H7wNapyjQg8qNAc21BTmaATRkglqUBIwdv9oGn21SqBgMKYCHUXZuyO5pSlV5SssHoI4kWm+WSGfzjj2dSQFEAvvr5R9KtRLJABxy+kPQD60WgCl7hQZxD2ZUHwHKDU2QAVAd+cRWifdEFP6A79G+p0se22dvfDxr/ANq+kuysCgCxWyRGV/ZlZjPt8rIIdZ5CL59tDKs8pLiq6Dfv6UhvBPTH5FpUKlZHJ3gg6XmADbccQDA3spiVEgAb4V0PkKk6emD3ScjdqPEAxMnTisbiOjPvcYsfnAKmGJiOYvDcYWk/A5Q0nawlXeSBRkgE0G7lAkvSiEXihDKLuXfxH0gOdKIG+nSIUOKkQVFAbZp32O6Y+8VLJxrXfEv23WX7yzzWJBQpFN9CPImK1qVaQLXKILAkDlzjYdZtBy7ZZuzUWU7oO4inRofwX0/Nsxdak9In0ZbzLmXgWbD67+UPNZtXZtkmGXMTTFKwNlY3jjvGIivLAds4Fpo1UX2yaRkThtAIUcxgWzr65M0Tz9GlIKpasMOOb9BhwjO5a1oJKTj59c4sGjdYlpGLpAAunvAvi27N4hLjayh1L7G6wsd8BQcbvB/TQB2P8Cf0/SHFk0hKWkB6k7sAfXw8BfYZP/VkdD+8CCb2NKio2izLB7pPnydsDTCORZZhxTTj+0OZEooe7mafQR6pDVVU7qeZij5Dft/YELM4DgBIzy8OMcy05IHj6wEFqdVVkAYPl4RJLTQpQkF83f5QOwasXzFlORNMQzcsX8oWWqYpTEhvhDW02NeGBOJfD1wgvV3V1Vqny5RYJG1Mc/gBDtxLgc1Q8ZISUWaP9k2ihJsvaEbc3aJat090Dg1eZMR/a2sKlyB+K+qvADDqxi7WGUEoSkUajchhGf8A2npUZlnAQbrLc/pw4wAJGfpTg8draJZtmPvp8TEIkm65KW3PUboQf8IFnSvxAc+EQG8aVhiUt3XfMvHlqvgODQ58c4ZSA0LrpZlEhss4kkpehwEdGcw2ieR/aJ7PMDUbLdSDbBSDNX7YmzKJmpC0FqMQWd3BFQRvjVtXdPyZibqJhUk0AVVQ4Ok1jIJ94916Y0iaQu6O0QVIWnMb8s8PCBsNUbjpWxS7RLXLmi+hWG9NGF05FwS8Y3rTqjPsig330kk3VpTUcFgYFs8D5RZNV9eqpl2nYJYdoO4cq+6fKHemNeJMpxKJmrOSe6OahyyrB0CjGFKIOEdzEPVmOWUMrUVLWpZbaJU4ZnUXpujhCjz5/CsHsbqAItSx3he3HA/UcI59rV7yv0j94bKlUYJD5sH+EQ9gPdHnG7R+gdWN5ygNlINMVZk8BkI4lSACAsgHcfn+0SWy2S0uErAX75APO6CQ3PhAE22XmvzAojBmHkB6aJKNorechU6dXYvJGe0a+EDJB3mI7EgKmAKWw3uSPENE+kNIoDoQqUXpeSGp+8Zxd0hlOPW2AFC1KJvkF8K/DCDJFsXJdYUq8W2hQht11m+sASZgOMxvGCAhGJWFHiadMIdr7FjJNYHsnWO0qa7NXXAOXJ5mPrXaVzA0xa5h5uBwFa+ECzZ8hAFwkk4klnEcJ0gngWwZVYVp+GtEi1oIL1XkGDNxweB8dyR4t84kVOCtq65Od76RwJqa7P8AN9IXqa7JUoQ5AN47gMeApWIJ0tyQo15CnDGkSm2BmKgOBJb4uG3vupnECpD17RLcH9N1jKLNf0CTLEnI144x5JsVaENB0qUoVcc74/eJ5ktIT3kKU4cg5muLsWzLeMPcgVHZFMksElIOGOfL18oiRLJdRpXFVAILRKYPRuj8svWccLJANBd+J3Qidjn0tILvUAY4x7Z5gSTRJ/1DxjxchR2TdA50rVstpsjElhReAuskggOVEuTkNz1rlA3o1/ZHNm5m6OTHycxApaNxGeA4tnSCbRo6aSSQrk4PziBEi67zEXq0d2JoQWx4tBSA3k9l1qCKU9eECsnjBywKXlIJAwSCCeZIoOXTMAe0D3JfRX98FJgFmkO+eBMQAx1albRiFZjpWiATImsY5MtzvgJZrBSVFvGM1QE7JLo6CPU4QCo/OJJSi3j8oNG7BZRe4QTJk3Qc8yfpC69jyjlSzvOML1bDaWQg2pTZDlHKVPHKsY5eDQFYShQ/EHjkpbAny/aBlGPkmniPgY1GsnCnBfHdHclZFDnAUs7UTvGo1hwPF25/tEymarc4XS1F+vziVR2fH5QjiMmEFQYAlhi0DzrS9BhEFpO0eURSTDKIrZPNFMC2EcyzdqMYlmn7sQIs1MFGYaqa4qKiBe25x8TSIoyRm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data:image/jpeg;base64,/9j/4AAQSkZJRgABAQAAAQABAAD/2wCEAAkGBxQTEhQUExQUFhUXGB4aGBgYGBweHBgaHCAgFx8aHBsdHSggGxwlHB8cITEiJSkrLi4uGB8zODMsNyguLisBCgoKDg0OGxAQGywkHyQsLCwsLCw0LCwsLCwsNCwsLCwsLCwsLCwsLCwsLCwsLCwsLCwsLCwsLCwsLCwsLCwsLP/AABEIASoAqQMBIgACEQEDEQH/xAAcAAACAwEBAQEAAAAAAAAAAAAEBQMGBwIBAAj/xABFEAABAgMEBwUFBgQEBgMAAAABAhEAAyEEEjFBBQYiUWFxkRMygaHwFFKxweEHI0JyktFiorLSFTOC8SRDU2Nz4haTwv/EABkBAAMBAQEAAAAAAAAAAAAAAAECAwAEBf/EACURAAICAgMAAgEFAQAAAAAAAAABAhEhMQMSQTJRYQQTIkKBQ//aAAwDAQACEQMRAD8Axaeqp5mCUT1gBlq7w/EYEmYnmfjE6TQfmEKwoY2u0LZLKVnnyiGWuaDVamyqa8N8ELmMKBzUA7sIDUcjeJ4F6+MKwNuyada1N3lP+Y/B4baoTCpW1tbJ71c+MIbwutQnLHz4w81RFT+VX9UFJIKbJbUGUqv4jAF6YpCjfVQ4OcIY2pW0rmfjAMr/AC18xEOPbO39RpUAmfM99fWOe2X7yokUl4hIaLnIe+0TAe8qPfaF+8esQlLmJkSo1Gsin2lbd5Q5H6ww0HNJWkHaJDBJLgvQHnwgC2JDUx3QXoaZdXLvCgVVxTHOFklQU3Z0kkTGdRZ3BflTlFhTJHs978QLO3p+XB8KQknLJnKuijqY4DHdlD9JazDcFV3+HkYjPwdCuwSzeqSa1ODhyGy3Rb5kiWQkdmkEUoAMWNTmeeDZRVtGFlilHo5q+eOcW8CqQCWIFaFjmRwfh5xOd2NHQl1hsyBcCE3S20Qca+vrFXsYJJd2yBL9PWUWjWabdUm6KjfRwM/nFb0OKqBZ3TvzBHi7Q8fi2B7LdYtHIMtCihITmopS3F2rC72KT7kn+WHslBCA5SQz3WNHGOPrwEKu2/7h6/WEi0FmcKxPOCCMPzD5RArE84nXlzHyjuZzoOtZYAOzkwKHbdiyuEE6TJZLcX8ogCqJFDyxPKFA9nwa4+L0h3qeMfyq/qEV81JOFaBst8WPU/P8qv6hGDHZ9a+8r8x+MCyx9yvmILtQ2lczAqP8lfMRDj9O39R4L5yqcY4ky846UhzBMqzqWUgDEtxO9hiTF7pZOSr0QqDd0euZj0y1YU4/SLlO1HARftE+VIFGB2lcsQ3KscSZujpbhptpw2kpVdSa4lNMuMJcn4NUUUgpN0lgKtTGke2A1d8C8XG2WvRa3RcnSXLXgFFjgXBfk0Vu36MTKIVLWJ0pWC0uGNaKBwLVhs0L6TWhhOWeOGQdqN4w/f8A4UbyaB+vw+MV6f8A5hU2KQSekWNSALInBjx4j03wq/PPwohfoxQK2oN/Dyr8ot5SypYF0KVS6ByioaNG0AK8zyzbiR4RZlzrt5akJvJG8khqbhXAROWxo6KxrJaL0yZUhkmuXKA9CpD7OF5LGjZ+qfGIbUkl1KLki8HLAEqIo3wiTRJLHByoDNvpuitVCkKvkaLLvBKcL2BJwbLlh5YiFDK3+v0wXZ5Krss3gBkGcsKHFt8DXZvvj/6xElY7oyw948zBahh+YfKA1Gp5waTQcxHczmQTpMd3metIglsK4bL7uVN8EaRA2eZ+UC3eu96Kffy3QAPZ8pD1bGr79/IRYtUh5oV/UIQyrzkkgjIGj/sIf6nqof8Axn+oQAx2cWo1VzPxgNJ+5XzEGWnFXMwMmQVSVJGJWAPGkR4fTu/U6R3oPQ020rTLlJcmqjkkbyTkPlFptGkZFiFyxp7W1h0qKjRATTeAKkUGJLR1rWFWKyyZVnQfvSe0mJ7xAAdIUKpKt+QFIrVglCZNTKMq6hhdPZsSLwcKUpyaUxD1fFotJpZOOKbwNdEauWnSaO0KVbTffT+7Qgns0u7UIoBjUmLfJ+y5IvKVapgWtr1xKUpcYEAuQeLvjFqscpUpIQhGyhNFFVDQMLu4uenGDLWZjpCUgg4uohqY0BflSJ9my3RIxLWTQy7BMEoLK3DylqA2UuyhvCuRyTFXJUFKDipvHIPXACgxMan9rMpN2S4263eAFT8hGXrQ5vZNnzrBjIWcUgyzqvKOTJHixHlFltyf+Glgs9aNRqfMgeEViwirjc2GGAz4iLdb/wDIQ+IFCcBhTrEZ7ChPouW0wc9zXeA319O7W+0yw00Xu8kG6acRXw+EVbRFZgdmcNUVGRHD1vi22tQKyAFXgCHdgwFWI+XzicnkaOjPdLSgmvdoBTPaPpo70KKZ9/5DLLkY41kBdIBGNA+N3J8HrEuhS43MrpQU8x14RV/AVfIvaVqUAyDlVk186OW6Qv7A7j+pMHIWm4gEtxH7ft9IB/xHl1iSyMzKVGp4n5wYo08RAShUjjDCdh0j0GcyCdKiiatU/KA0OKndRj6rB+kwNlw+PyrC9YAq9cPpCAls6moJckh9z134xZNT8D/4z/UIrCksA/iOOXKLTqcmhf8A6Z/qEZ6Ghshn4q4vA8mctEu8gAssO79Qxiace9wesDSLSkSlOalQYb4hw+nd+q8LhN1sTMkpBQsrSASlsxShbjCbR2l0rnJBllJvOOTu2W+Flh0gZaioIdw1TxB+UE/4i6kqUgJDPeS5KSCpJelcMsDFpVJUcsbi7RuHtAEl01JTsipenDJs4kkWklr4agyLO1anOKFq3pm43aOQoG7mCk1dBwIfdDrSmnZVwJkkkAgkl6HdWIZWy9pqys/ataQqZKG0boVhxb6RnMyZQuCOEPdd5ilTQFhQLPXj8+EVadLaLQjjJCcrY60Wh7xzID+bU9YRcdIlIkJBx60wbjw6GhrStXlODgWKQ3Ha8GYDp1uOlA8tAFD72bbQYv8AlB8Yhy/LI0dAGggDOTjUDLBvw+G79otISoLWXBLEM+Bb4RWdXZV2cm5SrniX8uQwi2pmp7VZArdIJJd72OPGJSqxo6M81glkkE95yHG+jsfXwj7QMglgHO2Rv3U4/SOtZgKkAllsz7wzE+PlHWrqO7kL53BsIr/zB/YvVpsyRde+ciGZstzD6Qp9mT7yf1f+sPlyHGJ/VUipdlCu7wEIOxX7sz9X/rCRSfgWzLVjaVUYn4wZMqnpAihtK5/ODFdzpHcznQXpRNEncT44eUADE+sc+UOjY+1XLRWpLkB6NVsn3QJKkgDlE5SSHhxObAxJURXc3+0F2S1TJQZKiKM7A0xziUpy6R8QcxCd2XXBFaGFh04exUibMKMLsxCLxbMEAhjgXDc4Zf4XZbUQqTOZYSE1SNsj8RQwVeOD8BFTmMOR+O+OJKbqji4qGyarxqvKEdrDH2lNVJ6QtQuTRLYKTLJKg4BqkgGoOTxd7PYhOlpXNN++kMSwUFBOBDCpAfiQp6itIsmuNr7pWlQDPeQCVcyz+IaLRofSE212ecE3Ja7puso4pqWo4N0li/vboW5pZB/FvAzsWiTLURIKbh2jJngLS4F4sKMaGqWejiJLHpMh1qlSVrlKSApMqtatcVRgFAuMBhg0RaOUuXIlomXlLTsqLPdLuASa0BG1wxwiO3WghCuzKEzXN3tXCCxBPPZcgjgYz5HVmUVoJ07olNolLQtQ7SYoLK32bxGyoZ7N5iNwjMDoydfMoy1dokkMxZTUocCOOGEah7bRSZbKCWCwhmSpO1Uqwzo5o0V7WSUqxq9qTUzdhSKshQpeU7ZCjBq4wylegVWwDWGxGz2ZHvAoAmMkiY4U6cXIS2J4bzCn/H5i0hMxIupwKXCh51+kLtKTjMV2ii5Jr8vBohRRw4jKOMmbzgtWrEx56Ao3iaukFgnJ+VeWGUXJIN8uEsQQMK5AE78Pm8ZbZppACkuCMxiPGLvq3pYTmStSRMORSHVmVJIzxJERnHJVRpWJda5RF7u4pLjuhvh4RzqyRs3gFOo0OG52Br1ibWtYdbkHPPIgZj03KI9UpT9mElId8cPm1XjZ/bF/uXadM2QTklhXA4ioxrvx4QvuzP8AqK8v2hyE7Ie6zMTiTgCz76B4QdjJ98/pl/2wOP00jKj3lbnL9YMmd2ApneV+Y/GC5vdjuZzof2F+0BBYgE+IKTv3OfCOtMWcOZiKJWaj3VYkcjiPGAhMuLlLIoFEGv4SAD5PDG3SyxBq3x3iIciydHA80KlNnwhroyzBCRPmpCkktLQp2WoYkt+BJ6mkBWCyhc1CVd13V+UC8eoDQytFo7ZTkAMAEpBYISAwSncAN2NYmXl+CS1WkzEqGyL42glIAPQbvW6rT0EPvFD+/wA4s2jpF9yo3EIqteDbhxUcGGcKtLzEFQuJUkGhvEOTlQYZ+UNFpOiMotqxfI7x4gRePs1mpvTZanaiqB2PXzyijSTXwi3aj2wImrQUioKr2eDXeVH8etPSRe5pKSSli7PxAL04/tziC1WOWsIWpJKkqcAj+FnDHGqgUnhSGy/u5iShSJgFXZ0rSpJBHQ9RzEAzpbXrt0UKrppgzkP58icjGkgIBlyUIvXgAFg3iAHe7dBNNrAUOTx5rBYhPkTUTEqU6VEFJAN9IvpxBcXgA24wKbJM7NAVNWooN4qdr4qAFZHZIB4sYsEtRKAEXiFAKKDktN4FvDPMAQIv8BZhyTeSxHAxBKU8PdPyJMu0LlyO0ugJKr7UmGqrrfgwZ648ITCXtEDf8YYA80Xo3tJJKC8wOpUtq3d6feNMBWIbFNMuahYpdUD518vjBtmeXdIcKQxBFGIzxiTSctMybLWkMJveGQUk7Z5Mym4mIPZ2LCoL1tSxVdDUfBxkecR6tKSjslKfM0r+M0xEeacmlcsKUzhKg9cQKeXrCPtXEXjJzpVoDxCjnXyLylBUUil4MAOBoHPXyhT/AIWrenrDKYpnAxwb10hQ6Pe8/pE00toLsyid3lb7x+MFTO70ga1uJi394/EiCpw2R4R6DOdBulwGRucjDkIP9vBkoJLLSAkpL1bBQ8BXlxgXSFbgZ3JDZk0AbjEtn0MopSFXg5AqO7zI3RKesleK+zogstvlJUStBXuZV1uOBhgLVIcMqYGO0hV28A2KVGhPMDHOPNV7J2doQZqSEqwcZEsFDxjR5GqlnmomSQxUhlpJJJKVPgo7QqC2IgOK8GXI9szTSFvMxggXJYLpTvPvKP4lcYCtJvJc+mh3rFq6qzkqHc8w9ORGTjyhKpLo8YlVM6U1KOAdA2xxDw61Zttyd3ASpaAFZp7wYcFZv7ohItVEHg0F2E/fJSaBYuk+6XBCvBQHg4zixxmz2iSpBKVAJUBUYjfllUYdY7nrvFaiwBUS1GTeL4+PSFWr6lmQjtEsp1JybYIB6fAg4GHM9AIGQIAUN5zrubpBAV6dOuzZkghQUkbQIFLzhsagEftlBuiLXfliagKQULwUGUKqTXJjdV4GPZk4iZMQS0xx33wzNa4v5RJmpQIa679fJ/nEITf7jj9FHFdbM61s0c0zt76fvJikFP4gyUqfkb0V+zTLk9KmCrrFjgW3xYtcbRfWJ1wIE2cspAwKUgJpwvOOYMVpZ2hxEWYsVlFj0nKQ6VSx93MF5NBTejCpBpl8Y8lpV2YJKUywom+aVKWupbvUyELrDbLo7NYBReC64hgaDcDh4mHdt0RMmWYT5jg91IAZKbrqYMaApUmjZGpiSRaTrAEq0XpRZyXUPJvk7fOCNX1B5LuBcSzUxAanj6zTyljsSMgR84eaDUBMl3qOlORIFBV8i/yhZLBJbLgFi87FwnAgEN4F2woMXhL7aOP6B/dDgzEFZrsjBYGO6hzNPARXfaf+2nqqFQxm9vH3swfxK8amCZvdHh8IGt1Ziz/EfjBM7ujwjuZzoY23FGGJ+RhjZpS1pKyVKSKVUTUgkY5U+ELrdLKihIYlSro5lgOVYd6GHZDs5h2TsrIqQfeAb8JHR4hy+M6eB5aObKmZMkhbBpMxUumLFpgJ6luSo0GyDtJcqZgsAFKgSCk0eqSCxIqIz61WCZJVfQpSkuO0CCWUAbwvZFJDY4Pxi76r28LswUQkG9cdIITeDUAIfApLfxcIKarBNp3kMsmjFTpcyTOPaqDqZd0KKScBdDKY7mLERnumNXlyVTGuiWAVAlWGd3eVYsI01sWUpKk0dKmKT4NTChhevV72l5c5QK1E3VME0Lsh0hi2RIEBx8GjNxyZABsp4NBtisE9a+0kyZkwIO1cBURge6nabwg3XPRIstpVLQhaEMm6FOagMoBRxZT9RFl1F0bIVIEybLUFTCUomgBbGpe6BeDADB6tvq62T8D9H6UkzQgKWZc5P4S6VF2B2Sz4DjTGHolOlgyjUFiwY0Gedc44VZSpbSbR2qEBrhmiYSrcZc68Q2DAPQ+HM+y3Fy5ZlSApWN2WqXQAVaWtOZarRqNYm0ytRm3pt27tEhSXKlFmKVEMGqWBgf8AxUgEEugrvG9s/dveCABU0oFYcYsh0XelGaZaVISbyk9osuQaJTeUWU7b8Wzia2oCkoCpVlUCy5KxLCqU959riR4QFD0PbwyDWO3hU1CEAplIcy0kksFlyQTi5DwtmGqX4/OLR9oOjLq+2ckkpvE4qvXmfiLpFMm3RXLPNKZktScQpxR8K4ZwXkydMsGqehRaJgKu4kudx3AxoAmibYVSbu0J0wk0INSxHNJHKsK9FyhJkCX/AM2Y6lE/hepUW3Q4laJ9kSoAVWe1WMyVAEhnLfSEytDSfZ2zIbSCntE0oTTKn0i1aHUrtmCVGmTNiaY8W9PCTWdaFWqZ2ZISSASffwUANzxZNX5bzid3QcW9fCJcugxHtn4hnNeoDng9ITdsvenqmHtsn3bwFKNmyqjHmX6mK77VI3ea4SNDOzMraXmzDvWo+ZgiadkeEQWqkyZntq+JiU93pHezmQ2tU0JVJX7swK6FJiyTZCUzJi1/5aFOf4nqlA3kuPAmKzpFmSMXJp0r4RHatMTZ1xKy4SGYNgzOWxJ3xGcXKisOTraH1itRnyrQXY3xMID1DXGpVgwgnQul7TZxMRICVIXVaFpvJChS8Ki6aCrjAboruhdI+zzL10KSQQUnBSSMOrHwhnOtk21C6EhMvKXLHe8MT4npC5i8aHxKOdj/AFa1nCppTOuBS2F4OHUAe8SSmpoM3LVpFrtVrSggLIZWBPwIyMZRpWR2bILO1Uj8O4Hjm3KJtF6SmJUEG8sLUkFJN681AnadgXajHDdBtVgDi/TXLDq/KtK1mYntEqCVKCjeACcCAXAOVBgDjHOsFmmWVXbllgOEhKbqU3sbzUAASgeG8wy1Hspk2dKZqh2hF4pvGiD3XrXAtE2sK5S5YVNm3JaSJgaZdSsJ2rpINcMMCPLSwsbBFXsz1OlOzEsqloUl6gveJYkqC33DdFg0bpdcxSzJmTuxbZQWXWjBlhRFXDOMGit6A0em1za2Zfs4UooUtaklKK3WAbDDeczFt1JRIlSZ0xCi8krCgpmQ19YujPZq/IZGBxRmvkzcjj4g20CYiUJapUpS1KClol35aUsbxvKvFIU1WSA5bKsTezIVZlXBMaWStKaKUm87pFXIqaPywjmyT3mTu0XtK7NQRucXVHxIbwj7Rlr+8mdmxUEVBGIKq0pu6RW80ToqusFhTaLEUfiSkzAo4qV+Ik9PC9FG1ItkuWueVy75Ek3SW2WUknHB6B8g++NAsc0JlsSTcNfyl0q8rw5tFY1WscqQpa3K56pipYlgUQEkEElsVHa4BIicJXEeSyOZM8S0dpMExS5ikh0oPvBgHYFMWXSlt7RZUoV93cMGESaPlJKJi5pBKVBKRTFgpR4BqDkd4ip6xWj70MpQIZLJLEXiXUaYCgBH4iN0bKNspmmkgW6YlALC0FIYvgoi9wBL8oteqiBfWVB3S3FW7zaKPZZF2clLl0rYnM3TF01Xljbc0qcPKJcv4GgOJq1G8Lzk51ozcK+cJe0/7iPL+2GlpCWvMwwwS/Ti/wAYrnaI3J/R/wCsJBsZpGfWsvMmEU21U3VMT5HwgacdtX5j8YJOB5j4R3s5kMdJrIu51LirNs7oEs6QSWZjU+t0FaTJCQXo538N3qsQWFIYkBiflCSdIeEe06JpZILjLgPgYZTNNWgpuGcq7uDDzSAYBA6x6Xo4ziOHs6qIk1j2a4YgkFwxFGrkY7lIj6clm5xk8mlpjg6YUiQFmYs2hQABK1FShRTku90YNhgN8NrBo2bNXJNomKmXkhfZMyEuXBCBsuQlQdnOcU+wWQzJ0tAcuQBy3fSNRsICrTNOCUMgNuSEj+orHWCopf6QcrLFo2l4gMkJpwAGFcoQ6HsH3QURWZdv5XmIU3J39YvJKwlE5WLA+QeFljDSkhzjQ7q835codioi1u0yLMSQkPOlhN5qgIJLP/q9NA2pVoVW0uXU6AgjJ01P83WAPtWkE2eUpLm6XJ4MR8SKw41Plf8ADCjhz8Y35MQaTlqTOWmWkkqN0JDbVQoN+pUNLPqmJQC0FRUXVdUQTeLAm8AAsszYFhQYwJpiZLTaRfVdKuzuLpdQpRulRL7hd/1xcNELX2Se2Mt2JNyibozqSwz8YlHbTKNYso9pmGy2cpK1rWoqYqLklRwG4CgYDKKhpDToAlJSgm4VmaVMy1Kuhks+ykJxzNWbG4faTabN2fZhaUTUstLGqg42SMQWvMeAByjPLcZKZYAXfmKIACRsozcqzNCKOzw+NIFesBsKr9ovGl5SlNuJvHHnTxi/atTB2Sq1emTHkfXSKJolLzcnAJPByw+MXjQi7skggC8ACeVaRPlasEETzbQbzXnVwq+W4/7eMAe2H3P5RDCcsgBLsnJhmeXX1RO6fd8z+0JCVDyVmbzjtK5n4wUe6eY+ECzO8eZgo93pHczmQw0g7J3bT/yxzZMBTGPdIkMkEsNrL8sOJEiWsJCwtKkpCbyGYhIaoObADHdEeR4LcFd7YuUOXF/945mTMBDiZJsyS1ydM4qWEjPJPLfnAGkBL/BLuF/fKt9K+ERR1WQSkOMvGI7Yi6nxDNzghKaAevhEVulkJD8M+MaL/kNNLoxhqldFqk3qAEnoCflGg6tI+5MzOYSvHG+8z/8AUZZZ5hQQU41bmQwjXtDyrskBNU1Y7gNkeQiy2cXhxpCer2S0cUEJO8mgw5xNIrJRWhr4GrV9UiDTOzZCGa/MQOqwIIsg+6l0pcHrlBAB6zzDKsxmXUTElN0pVUFscqhsRnFFs5tkmQVybfKCakoUoXiQSO6UqBwfGNA1glomWKYGDp6h6fOF+p2jZRsxK5aFE4uAcSd8CMUra9C3ezklCkoROKVLKEuC1TQkgYkXh5Qk1n0pMsikrl2iYqXNUypN4FN1I/CTUB8t58IZa86MQmSlaEBK0nvDcKs+VH898e2vVmzzLOlSJab5S4KaMccOPyiHHwOMrv8AwrLktGbTtIiYslRPB93Fnr9Yns1lXNCjLSVJQ14pyfhjDXTlgFyXNEtCSkmWpkgOU1SpTDEpbGOZOn7RKTdQUti10BjwZhzissfECtxyLtGyylaqVCWq9Kjxw8YvWiJZMoM2TZdX9DxivWfWObNftEyzgA8tyOZcxa9ErQJLOACK1z3U4RGbbeUCKS0dqsxUXoXxDDZ5VfpCb2ZHvI/SP3hyrEVajggEuPDOE99W7yV/ZGgaRmczFQ4mCH2enwgRfeVzMFHDp8I7mc6GtuQCqWklgokHg5SHxyxht2BQWIZuBbw3j1yQ6UbYcnNgOYr4Q4sVptUtLXyAMlAFvAgtSI8mi3D8ngm7NZqlBVxALGlKs0LrcgpUAoFJ3EeDwZabXOXVc1XJNPg3OO5HZlKRNSpRA7yTtVL1eh8cGiWUi6eRcZjM0eWxbohpPsEgnYmqTwWjlmGDxxbtHoRLUVTgo3TdCQccnfJ2gLaKOSpgGi5V6dKH8QUeSXWfIGNdskq7ISHwQ/z8YznULQPttpEsqKQlBWSCxDMA3WLJr2u1WK7LTNQtDYqlpCwBvIYHpHQjhYdrTPaRLDvtv4pCl/EecMWAlA4MkDLz9YRkU/Wi1Lu35l5IchN1IFQUnAA4EjHOHdp1/mKlXEyZaSzFRUpT/wCmjdYNGst+mZrWaYlJO0UU3gkCCtAOiVRsK03VjLV6yWpdO1upU1EpSMMA7OOsaNqfo22zJQ7OZIKczMlknqlSY1UaxppsXpC0moIZmpWjwm0DpuQLKjtJ8pJCQDeWl6Uwdz4D4x19oOh7bKsa5i7RLuBgpEpFxwWDPVTcHjJZJrGo1ln0zpHtphlyLykEvQEXiMCxqAK4tjwEcT9FdlKWqapPakbCAXu1BJU2FHA5mE8lZSpKhkcQWhuTQvgXf1urEpLJWLtUBaJwmDcwOWR8sOsaLos/doZqs4y5c/3iiaPs5SpaFBmIBHgfllF9soCZaKkNQAdd9AG44mJcmwRWCG3KFA1Xd60ODdab4Tbe89fpDO0AKLsC1WI8unwpCm4ncOn0gQX0GRm6ztHmYLOA8IHXLJWQASSosIYqsqryEJBKyQABU7o7mc6O9KVuBsjzyg/R+sZITLnJvIFLzbaRzzrvg2bodecu9i3ez5QOrV4n/ljneX+8TajJZHi5RdoMmy5ZTsz5dQ1QQXwqKZxzaLOpCyCPy8eIOGHSsQDV5XuNuqs/Mww0dZbXKdKFC77q6p8xEnFrTLRn9gjurDA/D4fSI9IJNxQ4Gnh69YkqtawTfkyFVqU7NeYNYf6O0LarTdTKsiUA4zVKe6nAkXjiz4AmFqSeh3ONBX2NTEoXaJi2ACEpBcZkqIbEuwwhV9pekDPnLumgDF/w/wAPA5nwi723VZFgsq0yEFZd7ypigok0rdAHhGfIEsITfOIqG31NSAMcmJi6OYp4k3qbo5XLYVpFhtFkVfeVKU2I4dSDCzSdlmM5lqHRvFvnDAB9FKSZgSoEpOLYsMxxjbNQ7QqSLoBXKUHBoFp4KQWPiKRh+hZSjNTdxBbr5xsuiNV7aUJKbRcTQs703dygPMnjAk2ng0arIR9rlvKrCUJFFKTeNHZ39PGGITUPujadadRl+xz5q5y5sxKCQCSQGFWfNnyoYx+yyL5SHd8+cC36Gvo+QkkHhDqx6YlIQFCWVzB7/cB3sKq5GJl6Hly0gqUtJOLgt4ED1WEVrWkkgEgcOmJ3xO1IfMRro6cVFS1HaXMLqbE50+UXy8Lgo7gFxgmuYblFG0FLCkooxKieWXhFyYpBc1AwLBxh5+cR5H/JjR0eS0g3gC6si7BhU+X+8JPa5funz/thrPQQmrswujhFa7birqmNFhaI5Gj7OolcuYuU4FFpvNvukF2PGCdH2bsipSZkhalHvLSu82QqksOUUqbOUFEXldTEfbq95XUx29Tn7GkJtJI71lfghX9kfG0q9+zfpP8AbGcCcr3ldTHomL3q6mN1RuxontR9+z/pP9kdKtS2ouz9COmxGddqp+8rrHQtC/eV1MbqbsX22usy/vUqK1pBSkHm7nlhG46CkiXIQBuj85aooWq0Siq8UlVHwfhH6WsiGlp5RjNkVvIIU+ATXoY/OWkdPhBCZKe67kgVL5cI1fX7WvsJc2WnvroDuDVjBpiXJfONs2UOf/lMzcP0j9o9OtEzh0H7QguR92UGkC2WPQdtCrQhRAFa0AeP0fohYMpLbo/KdlmFCgRG9fZzrQmbKEtR2hSsAOy/WqVelqScFJI6ho/M2jbLcnqTW8hRDM9Em6enzj9NoXhH5+ttkCbfaQqlyao+d6E5dDQ2Q6Z0sAGYmlSBQGKjMnVJOG+D9J2tRWSS78BCxWL8N9PVIXjikgzZb9XUBpbh6EsS2LnLGLOZoSU12h+InHJm3N8oQ6sSyDUlrqUnezMWO/xgzSk5IKg5KW2XJoMnD7njnlsqtHOkbUKs4Bx3HiIrvaDj0+kFkBWAYbw2RfA+sIH9n5dDDxwKypzcTzhvKDpzwjhWh1Emue6D0WBQHh8o6nJEUhbfO4+X7x32u9/XjEsyzAZvEF18CSfLrC9g0dBQ4+X7x3KIJOPjEU0XQ6jHku1JSH35QUzNF30an76yc0j+WN4lJZI5R+dNWNL9rarMi611Qq74AjdG/wCmbV2dmWs5JPwhhWYV9odqC580/wATdDFMlpfGHOkZy5zm4piSX357oB9jUBgQHhOyoesgSkDl4xyRzgr2VW5/W6JZVjJowgdg0KFnnFr1I0hcnICjicYUWiwkVb1w3+EcaOsylTAlArjzz8hDdkxKaP1FoyY6El3cYxh32iEytIWoAsFlKv5RGn/Z1pPtrOitQKvvjNvtnlFOkCoUvSkl+RIMZq0FYZRrRtO9f3jhEm8pIoHLEDN6RyV1xNczlDHQcm/NAwapOWD/AAcwG6RtlysKbkoqIqagehXH08JrQu8o3lgcHcl+T+hE1ttJmm6kXZaQwvDmM/DrBMqWJaQyUjHLHg7GORKi2wZ0tRXkr9vXKA3PvJ6n9oZz7cKAGXSn4q4jFhCr2le4fql/3w8KQrJkzcwPE0H7wNapyjQg8qNAc21BTmaATRkglqUBIwdv9oGn21SqBgMKYCHUXZuyO5pSlV5SssHoI4kWm+WSGfzjj2dSQFEAvvr5R9KtRLJABxy+kPQD60WgCl7hQZxD2ZUHwHKDU2QAVAd+cRWifdEFP6A79G+p0se22dvfDxr/ANq+kuysCgCxWyRGV/ZlZjPt8rIIdZ5CL59tDKs8pLiq6Dfv6UhvBPTH5FpUKlZHJ3gg6XmADbccQDA3spiVEgAb4V0PkKk6emD3ScjdqPEAxMnTisbiOjPvcYsfnAKmGJiOYvDcYWk/A5Q0nawlXeSBRkgE0G7lAkvSiEXihDKLuXfxH0gOdKIG+nSIUOKkQVFAbZp32O6Y+8VLJxrXfEv23WX7yzzWJBQpFN9CPImK1qVaQLXKILAkDlzjYdZtBy7ZZuzUWU7oO4inRofwX0/Nsxdak9In0ZbzLmXgWbD67+UPNZtXZtkmGXMTTFKwNlY3jjvGIivLAds4Fpo1UX2yaRkThtAIUcxgWzr65M0Tz9GlIKpasMOOb9BhwjO5a1oJKTj59c4sGjdYlpGLpAAunvAvi27N4hLjayh1L7G6wsd8BQcbvB/TQB2P8Cf0/SHFk0hKWkB6k7sAfXw8BfYZP/VkdD+8CCb2NKio2izLB7pPnydsDTCORZZhxTTj+0OZEooe7mafQR6pDVVU7qeZij5Dft/YELM4DgBIzy8OMcy05IHj6wEFqdVVkAYPl4RJLTQpQkF83f5QOwasXzFlORNMQzcsX8oWWqYpTEhvhDW02NeGBOJfD1wgvV3V1Vqny5RYJG1Mc/gBDtxLgc1Q8ZISUWaP9k2ihJsvaEbc3aJat090Dg1eZMR/a2sKlyB+K+qvADDqxi7WGUEoSkUajchhGf8A2npUZlnAQbrLc/pw4wAJGfpTg8draJZtmPvp8TEIkm65KW3PUboQf8IFnSvxAc+EQG8aVhiUt3XfMvHlqvgODQ58c4ZSA0LrpZlEhss4kkpehwEdGcw2ieR/aJ7PMDUbLdSDbBSDNX7YmzKJmpC0FqMQWd3BFQRvjVtXdPyZibqJhUk0AVVQ4Ok1jIJ94916Y0iaQu6O0QVIWnMb8s8PCBsNUbjpWxS7RLXLmi+hWG9NGF05FwS8Y3rTqjPsig330kk3VpTUcFgYFs8D5RZNV9eqpl2nYJYdoO4cq+6fKHemNeJMpxKJmrOSe6OahyyrB0CjGFKIOEdzEPVmOWUMrUVLWpZbaJU4ZnUXpujhCjz5/CsHsbqAItSx3he3HA/UcI59rV7yv0j94bKlUYJD5sH+EQ9gPdHnG7R+gdWN5ygNlINMVZk8BkI4lSACAsgHcfn+0SWy2S0uErAX75APO6CQ3PhAE22XmvzAojBmHkB6aJKNorechU6dXYvJGe0a+EDJB3mI7EgKmAKWw3uSPENE+kNIoDoQqUXpeSGp+8Zxd0hlOPW2AFC1KJvkF8K/DCDJFsXJdYUq8W2hQht11m+sASZgOMxvGCAhGJWFHiadMIdr7FjJNYHsnWO0qa7NXXAOXJ5mPrXaVzA0xa5h5uBwFa+ECzZ8hAFwkk4klnEcJ0gngWwZVYVp+GtEi1oIL1XkGDNxweB8dyR4t84kVOCtq65Od76RwJqa7P8AN9IXqa7JUoQ5AN47gMeApWIJ0tyQo15CnDGkSm2BmKgOBJb4uG3vupnECpD17RLcH9N1jKLNf0CTLEnI144x5JsVaENB0qUoVcc74/eJ5ktIT3kKU4cg5muLsWzLeMPcgVHZFMksElIOGOfL18oiRLJdRpXFVAILRKYPRuj8svWccLJANBd+J3Qidjn0tILvUAY4x7Z5gSTRJ/1DxjxchR2TdA50rVstpsjElhReAuskggOVEuTkNz1rlA3o1/ZHNm5m6OTHycxApaNxGeA4tnSCbRo6aSSQrk4PziBEi67zEXq0d2JoQWx4tBSA3k9l1qCKU9eECsnjBywKXlIJAwSCCeZIoOXTMAe0D3JfRX98FJgFmkO+eBMQAx1albRiFZjpWiATImsY5MtzvgJZrBSVFvGM1QE7JLo6CPU4QCo/OJJSi3j8oNG7BZRe4QTJk3Qc8yfpC69jyjlSzvOML1bDaWQg2pTZDlHKVPHKsY5eDQFYShQ/EHjkpbAny/aBlGPkmniPgY1GsnCnBfHdHclZFDnAUs7UTvGo1hwPF25/tEymarc4XS1F+vziVR2fH5QjiMmEFQYAlhi0DzrS9BhEFpO0eURSTDKIrZPNFMC2EcyzdqMYlmn7sQIs1MFGYaqa4qKiBe25x8TSIoyRm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upload.wikimedia.org/wikipedia/commons/0/07/Workshop_of_Hans_Holbein_the_Younger_-_Portrait_of_Henry_VIII_-_Google_Art_Projec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95" y="2209800"/>
            <a:ext cx="2594929" cy="456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Catholic Church Faces Challengers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04" y="1371600"/>
            <a:ext cx="8686800" cy="220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Sylfaen" pitchFamily="18" charset="0"/>
                <a:ea typeface="Adobe Ming Std L" pitchFamily="18" charset="-128"/>
                <a:cs typeface="Adobe Hebrew" pitchFamily="18" charset="-79"/>
              </a:rPr>
              <a:t>By the late Renaissance some people had begun to complain about problems in the Catholic Church…</a:t>
            </a:r>
            <a:endParaRPr lang="en-US" sz="4000" dirty="0">
              <a:solidFill>
                <a:schemeClr val="bg1"/>
              </a:solidFill>
              <a:latin typeface="Sylfaen" pitchFamily="18" charset="0"/>
              <a:ea typeface="Adobe Ming Std L" pitchFamily="18" charset="-128"/>
              <a:cs typeface="Adobe Hebrew" pitchFamily="18" charset="-79"/>
            </a:endParaRPr>
          </a:p>
        </p:txBody>
      </p:sp>
      <p:sp>
        <p:nvSpPr>
          <p:cNvPr id="4" name="AutoShape 2" descr="http://3.bp.blogspot.com/-wxdT-sxBt0s/Trxlmua1OgI/AAAAAAAAAL8/PYggLr0s2I0/s1600/Viking-shi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76200" y="3810000"/>
            <a:ext cx="4142105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ea typeface="Adobe Ming Std L" pitchFamily="18" charset="-128"/>
                <a:cs typeface="Adobe Hebrew" pitchFamily="18" charset="-79"/>
              </a:rPr>
              <a:t>What were their main concerns?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ea typeface="Adobe Ming Std L" pitchFamily="18" charset="-128"/>
                <a:cs typeface="Adobe Hebrew" pitchFamily="18" charset="-79"/>
              </a:rPr>
              <a:t>What was the movement called?</a:t>
            </a:r>
            <a:endParaRPr lang="en-US" sz="3000" dirty="0">
              <a:solidFill>
                <a:schemeClr val="bg1"/>
              </a:solidFill>
              <a:latin typeface="Sylfaen" pitchFamily="18" charset="0"/>
              <a:ea typeface="Adobe Ming Std L" pitchFamily="18" charset="-128"/>
              <a:cs typeface="Adobe Hebrew" pitchFamily="18" charset="-79"/>
            </a:endParaRPr>
          </a:p>
        </p:txBody>
      </p:sp>
      <p:pic>
        <p:nvPicPr>
          <p:cNvPr id="5122" name="Picture 2" descr="http://www.credomag.com/wp-content/uploads/2011/10/nailing-95-the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89" y="3581400"/>
            <a:ext cx="496521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Unpopular Church Practices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76800" y="1219200"/>
            <a:ext cx="42672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Sylfaen" pitchFamily="18" charset="0"/>
                <a:ea typeface="Kozuka Mincho Pro L" pitchFamily="18" charset="-128"/>
                <a:cs typeface="Adobe Hebrew" pitchFamily="18" charset="-79"/>
              </a:rPr>
              <a:t>What were the complaints against the church leaders?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Sylfaen" pitchFamily="18" charset="0"/>
                <a:ea typeface="Kozuka Mincho Pro L" pitchFamily="18" charset="-128"/>
                <a:cs typeface="Adobe Hebrew" pitchFamily="18" charset="-79"/>
              </a:rPr>
              <a:t>What were the complaints against the church itself?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Sylfaen" pitchFamily="18" charset="0"/>
              <a:ea typeface="Kozuka Mincho Pro L" pitchFamily="18" charset="-128"/>
              <a:cs typeface="Adobe Hebrew" pitchFamily="18" charset="-79"/>
            </a:endParaRPr>
          </a:p>
        </p:txBody>
      </p:sp>
      <p:sp>
        <p:nvSpPr>
          <p:cNvPr id="3" name="AutoShape 4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219200" y="4343400"/>
            <a:ext cx="6169025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Sylfaen" pitchFamily="18" charset="0"/>
              <a:ea typeface="Kozuka Mincho Pro L" pitchFamily="18" charset="-128"/>
              <a:cs typeface="Adobe Hebrew" pitchFamily="18" charset="-79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00062" y="5867400"/>
            <a:ext cx="7119938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>
                <a:solidFill>
                  <a:schemeClr val="bg1"/>
                </a:solidFill>
                <a:latin typeface="Sylfaen" pitchFamily="18" charset="0"/>
                <a:ea typeface="Kozuka Mincho Pro L" pitchFamily="18" charset="-128"/>
                <a:cs typeface="Adobe Hebrew" pitchFamily="18" charset="-79"/>
              </a:rPr>
              <a:t>How did the Church raise money?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500" dirty="0" smtClean="0">
                <a:solidFill>
                  <a:schemeClr val="bg1"/>
                </a:solidFill>
                <a:latin typeface="Sylfaen" pitchFamily="18" charset="0"/>
                <a:ea typeface="Kozuka Mincho Pro L" pitchFamily="18" charset="-128"/>
                <a:cs typeface="Adobe Hebrew" pitchFamily="18" charset="-79"/>
              </a:rPr>
              <a:t>Why did people pay?</a:t>
            </a:r>
          </a:p>
          <a:p>
            <a:pPr marL="0" indent="0" algn="ctr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Sylfaen" pitchFamily="18" charset="0"/>
              <a:ea typeface="Kozuka Mincho Pro L" pitchFamily="18" charset="-128"/>
              <a:cs typeface="Adobe Hebrew" pitchFamily="18" charset="-79"/>
            </a:endParaRPr>
          </a:p>
        </p:txBody>
      </p:sp>
      <p:pic>
        <p:nvPicPr>
          <p:cNvPr id="6146" name="Picture 2" descr="http://robinhl.files.wordpress.com/2012/01/modern-indulgen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1" y="1143000"/>
            <a:ext cx="4595360" cy="46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0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Call for Reform</a:t>
            </a:r>
            <a:endParaRPr lang="en-US" dirty="0"/>
          </a:p>
        </p:txBody>
      </p:sp>
      <p:sp>
        <p:nvSpPr>
          <p:cNvPr id="8" name="AutoShape 2" descr="https://encrypted-tbn0.gstatic.com/images?q=tbn:ANd9GcRTlfgWVuzeFZOgoKupAM6nWCWUNNrLR09ZGK721Q9NRTknjgn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231775" y="1219200"/>
            <a:ext cx="3654425" cy="525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Who was one of the first people to call for reform?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What was his reasoning?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How did he want to fix the Church?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What did he inspire others to do?</a:t>
            </a:r>
          </a:p>
        </p:txBody>
      </p:sp>
      <p:sp>
        <p:nvSpPr>
          <p:cNvPr id="3" name="AutoShape 2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entoen.nu/beeld/iconen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88423"/>
            <a:ext cx="2514600" cy="284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dn.static-economist.com/sites/default/files/imagecache/full-width/images/print-edition/20120303_CND001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514292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1966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Martin Luther urges Reform</a:t>
            </a:r>
            <a:endParaRPr lang="en-US" dirty="0"/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themightywings.com/Writings/Milestones/KNP-IMgs/dragonKnght_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http://saciart.files.wordpress.com/2013/08/saint_george_and_the_dragon_by_paolo_uccel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1" y="1219200"/>
            <a:ext cx="9067800" cy="18208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What happened on October 31, 1517?</a:t>
            </a:r>
          </a:p>
        </p:txBody>
      </p:sp>
      <p:pic>
        <p:nvPicPr>
          <p:cNvPr id="2050" name="Picture 2" descr="http://www.mormonbeliefs.org/files/2013/11/martin-luther-reform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5" y="2857500"/>
            <a:ext cx="5138875" cy="38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5477691" y="3124199"/>
            <a:ext cx="3513909" cy="3587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What is Luther’s list called?</a:t>
            </a:r>
          </a:p>
          <a:p>
            <a:r>
              <a:rPr lang="en-US" sz="33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What did it do?</a:t>
            </a:r>
          </a:p>
          <a:p>
            <a:r>
              <a:rPr lang="en-US" sz="3300" dirty="0" smtClean="0">
                <a:solidFill>
                  <a:schemeClr val="bg1"/>
                </a:solidFill>
                <a:latin typeface="Sylfaen" pitchFamily="18" charset="0"/>
                <a:cs typeface="Adobe Hebrew" pitchFamily="18" charset="-79"/>
              </a:rPr>
              <a:t>According to Luther, how are people saved?</a:t>
            </a:r>
          </a:p>
        </p:txBody>
      </p:sp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break from the Church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69342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Sylfaen" pitchFamily="18" charset="0"/>
                <a:cs typeface="Vijaya" pitchFamily="34" charset="0"/>
              </a:rPr>
              <a:t>Luther’s list incited many reactions. (HA) </a:t>
            </a:r>
            <a:endParaRPr lang="en-US" sz="5000" dirty="0">
              <a:solidFill>
                <a:schemeClr val="bg1"/>
              </a:solidFill>
              <a:latin typeface="Sylfaen" pitchFamily="18" charset="0"/>
              <a:cs typeface="Vijaya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0" y="3352800"/>
            <a:ext cx="9067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Sylfaen" pitchFamily="18" charset="0"/>
                <a:cs typeface="Vijaya" pitchFamily="34" charset="0"/>
              </a:rPr>
              <a:t>Discuss the reactions (and actions) of:</a:t>
            </a:r>
            <a:endParaRPr lang="en-US" sz="4000" dirty="0">
              <a:solidFill>
                <a:schemeClr val="bg1"/>
              </a:solidFill>
              <a:latin typeface="Sylfaen" pitchFamily="18" charset="0"/>
              <a:cs typeface="Vijaya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763588" y="4038600"/>
            <a:ext cx="4304211" cy="268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cs typeface="Vijaya" pitchFamily="34" charset="0"/>
              </a:rPr>
              <a:t>German bishops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cs typeface="Vijaya" pitchFamily="34" charset="0"/>
              </a:rPr>
              <a:t>Pope Leo 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cs typeface="Vijaya" pitchFamily="34" charset="0"/>
              </a:rPr>
              <a:t>Holy Roman Emperor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cs typeface="Vijaya" pitchFamily="34" charset="0"/>
              </a:rPr>
              <a:t>Anonymous Noble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  <a:latin typeface="Sylfaen" pitchFamily="18" charset="0"/>
                <a:cs typeface="Vijaya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Sylfaen" pitchFamily="18" charset="0"/>
                <a:cs typeface="Vijaya" pitchFamily="34" charset="0"/>
              </a:rPr>
              <a:t>The people</a:t>
            </a:r>
            <a:endParaRPr lang="en-US" sz="3000" dirty="0">
              <a:solidFill>
                <a:schemeClr val="bg1"/>
              </a:solidFill>
              <a:latin typeface="Sylfaen" pitchFamily="18" charset="0"/>
              <a:cs typeface="Vijaya" pitchFamily="34" charset="0"/>
            </a:endParaRPr>
          </a:p>
        </p:txBody>
      </p:sp>
      <p:pic>
        <p:nvPicPr>
          <p:cNvPr id="9218" name="Picture 2" descr="http://upload.wikimedia.org/wikipedia/commons/thumb/0/09/Cardinal_Giovanni_de'_Medici.jpg/220px-Cardinal_Giovanni_de'_Medi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19743"/>
            <a:ext cx="1905000" cy="264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2.bp.blogspot.com/_gWQaU40PH24/TM-pWlFh9wI/AAAAAAAAJow/Ak9Pmea8Yu4/s1600/martin-luther-before-the-council-of-worms%5B1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8" y="3993969"/>
            <a:ext cx="4515152" cy="28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375</Words>
  <Application>Microsoft Office PowerPoint</Application>
  <PresentationFormat>On-screen Show (4:3)</PresentationFormat>
  <Paragraphs>78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Protestant Reformation</vt:lpstr>
      <vt:lpstr>Topic Question</vt:lpstr>
      <vt:lpstr>The Big Idea</vt:lpstr>
      <vt:lpstr>Vocabulary</vt:lpstr>
      <vt:lpstr>The Catholic Church Faces Challengers</vt:lpstr>
      <vt:lpstr>Unpopular Church Practices</vt:lpstr>
      <vt:lpstr>The Call for Reform</vt:lpstr>
      <vt:lpstr>Martin Luther urges Reform</vt:lpstr>
      <vt:lpstr>A break from the Church</vt:lpstr>
      <vt:lpstr>Luther’s teachings</vt:lpstr>
      <vt:lpstr>Other Reformers</vt:lpstr>
      <vt:lpstr>William Tyndale</vt:lpstr>
      <vt:lpstr>John Calvin</vt:lpstr>
      <vt:lpstr>King Henry VIII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70</cp:revision>
  <cp:lastPrinted>2014-05-29T18:08:27Z</cp:lastPrinted>
  <dcterms:created xsi:type="dcterms:W3CDTF">2013-12-19T19:23:51Z</dcterms:created>
  <dcterms:modified xsi:type="dcterms:W3CDTF">2015-05-11T16:21:28Z</dcterms:modified>
</cp:coreProperties>
</file>