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1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70"/>
            <p14:sldId id="271"/>
            <p14:sldId id="272"/>
            <p14:sldId id="261"/>
            <p14:sldId id="263"/>
            <p14:sldId id="264"/>
            <p14:sldId id="265"/>
            <p14:sldId id="266"/>
            <p14:sldId id="273"/>
            <p14:sldId id="267"/>
            <p14:sldId id="268"/>
            <p14:sldId id="269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38100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Aharoni" pitchFamily="2" charset="-79"/>
                <a:cs typeface="Aharoni" pitchFamily="2" charset="-79"/>
              </a:rPr>
              <a:t>The Columbian Exchange</a:t>
            </a:r>
            <a:endParaRPr lang="en-US" sz="10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16, section 2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6571" y="1219200"/>
            <a:ext cx="84582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new technologies were introduced?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How did they affect life?</a:t>
            </a:r>
          </a:p>
        </p:txBody>
      </p:sp>
      <p:pic>
        <p:nvPicPr>
          <p:cNvPr id="8194" name="Picture 2" descr="http://www.grit.com/~/media/Images/GRT/Editorial/Articles/Magazine%20Articles/2013/03-01/Small%20Farming%20With%20Oxen/Farming-With-Ox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96" y="3200400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8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the Economy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200"/>
            <a:ext cx="84582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The Europeans increased _____. This had a huge effect on _______ and __________.</a:t>
            </a:r>
          </a:p>
        </p:txBody>
      </p:sp>
      <p:pic>
        <p:nvPicPr>
          <p:cNvPr id="9218" name="Picture 2" descr="http://www.mrsmoreysworld.com/uploads/2/1/1/0/21103464/columbian_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4" y="3581400"/>
            <a:ext cx="6883371" cy="31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8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American Indians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Portugal and Spain made money from ________.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But these needed lots of workers. 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Where did we get our workers?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How were they treated?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was the effect on the population?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did people try to do?</a:t>
            </a:r>
          </a:p>
        </p:txBody>
      </p:sp>
    </p:spTree>
    <p:extLst>
      <p:ext uri="{BB962C8B-B14F-4D97-AF65-F5344CB8AC3E}">
        <p14:creationId xmlns:p14="http://schemas.microsoft.com/office/powerpoint/2010/main" val="49830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600200"/>
            <a:ext cx="89154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When too many Indians died, to whom did we turn for our labor?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was the effect of all these cultures mingling?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Describe the social order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2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2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Refer back to the topic question and write </a:t>
            </a:r>
            <a:r>
              <a:rPr lang="en-US" sz="600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a </a:t>
            </a:r>
            <a:r>
              <a:rPr lang="en-US" sz="600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7 </a:t>
            </a:r>
            <a:r>
              <a:rPr lang="en-US" sz="6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sentence response using the section.</a:t>
            </a:r>
          </a:p>
        </p:txBody>
      </p:sp>
    </p:spTree>
    <p:extLst>
      <p:ext uri="{BB962C8B-B14F-4D97-AF65-F5344CB8AC3E}">
        <p14:creationId xmlns:p14="http://schemas.microsoft.com/office/powerpoint/2010/main" val="174831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Aharoni" pitchFamily="2" charset="-79"/>
                <a:cs typeface="Aharoni" pitchFamily="2" charset="-79"/>
              </a:rPr>
              <a:t>How did the Columbian Exchange change America?</a:t>
            </a:r>
            <a:endParaRPr lang="en-US" sz="5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://www.reverseshot.com/files/images/issue23/title%20Terrence%20Malick%20The%20New%20World%20Colin%20Farr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2387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9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1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exchange of plants, animals, ideas and technology between the Old World and the New World brought many changes all over the world.</a:t>
            </a:r>
          </a:p>
        </p:txBody>
      </p:sp>
    </p:spTree>
    <p:extLst>
      <p:ext uri="{BB962C8B-B14F-4D97-AF65-F5344CB8AC3E}">
        <p14:creationId xmlns:p14="http://schemas.microsoft.com/office/powerpoint/2010/main" val="292642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Columbian Exchange</a:t>
            </a:r>
          </a:p>
          <a:p>
            <a:pPr marL="0" indent="0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Plantations</a:t>
            </a:r>
          </a:p>
          <a:p>
            <a:pPr marL="0" indent="0">
              <a:buNone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Bartolome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las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Casas</a:t>
            </a:r>
          </a:p>
          <a:p>
            <a:pPr marL="0" indent="0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Racism</a:t>
            </a:r>
          </a:p>
        </p:txBody>
      </p:sp>
      <p:pic>
        <p:nvPicPr>
          <p:cNvPr id="3076" name="Picture 4" descr="http://etc.usf.edu/clipart/25200/25207/bartolome_25207_m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5503"/>
            <a:ext cx="25503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ac50rFRhsog/UI6ZdyPTbqI/AAAAAAAABYU/YQkH-O6Dlso/s1600/dennis+le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4502"/>
            <a:ext cx="4191000" cy="27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eacherlingo.com/resources/thumbnail/the-columbian-exchange-a-power-point-lesson-workshee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51514"/>
            <a:ext cx="3665728" cy="27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were European explorers looking for? What did they run into?</a:t>
            </a:r>
            <a:endParaRPr lang="en-US" sz="4000" dirty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</p:txBody>
      </p:sp>
      <p:pic>
        <p:nvPicPr>
          <p:cNvPr id="1026" name="Picture 2" descr="http://3.bp.blogspot.com/-E9I6SwgD7UE/UlpPSaSQo6I/AAAAAAAAJe0/3WEP_uTvi68/s1600/Thnksgvg-Columbia-Ex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943600" cy="39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World 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List what came from where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Asia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Europe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effect did these new items have on America?</a:t>
            </a:r>
          </a:p>
        </p:txBody>
      </p:sp>
      <p:pic>
        <p:nvPicPr>
          <p:cNvPr id="4098" name="Picture 2" descr="http://www.estudiesweekly.com/images/pubimages/179/21/TheColumbian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72802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World Plants and Animals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002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List what came from where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America</a:t>
            </a: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Aharoni" pitchFamily="2" charset="-79"/>
              <a:ea typeface="Adobe Ming Std L" pitchFamily="18" charset="-128"/>
              <a:cs typeface="Aharoni" pitchFamily="2" charset="-79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effect did these new items have on the world?</a:t>
            </a:r>
          </a:p>
        </p:txBody>
      </p:sp>
      <p:pic>
        <p:nvPicPr>
          <p:cNvPr id="6" name="Picture 2" descr="http://www.estudiesweekly.com/images/pubimages/179/21/TheColumbian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01685"/>
            <a:ext cx="6465894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8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Technology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200"/>
            <a:ext cx="8458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What else was introduced to new places?</a:t>
            </a:r>
          </a:p>
        </p:txBody>
      </p:sp>
      <p:pic>
        <p:nvPicPr>
          <p:cNvPr id="5122" name="Picture 2" descr="http://t0.gstatic.com/images?q=tbn:ANd9GcTxZwuRoe-Ne0dKIg6efCud2oZ7GpWt9HxxQI1Fuuso_u31HhkQ:e08595.medialib.glogster.com/media/65/657f9b5c77e93a585559475e21a9917493400a4f8f5947ec624c62d434e45d9d/santa-maria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5029200" cy="34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3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Language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89916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Religion was #1 priority.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How was religion passed?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ea typeface="Adobe Ming Std L" pitchFamily="18" charset="-128"/>
                <a:cs typeface="Aharoni" pitchFamily="2" charset="-79"/>
              </a:rPr>
              <a:t>How was language passed?</a:t>
            </a:r>
          </a:p>
        </p:txBody>
      </p:sp>
      <p:pic>
        <p:nvPicPr>
          <p:cNvPr id="7170" name="Picture 2" descr="http://www.kcet.org/updaily/socal_focus/0002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418113"/>
            <a:ext cx="4419601" cy="33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1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269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Columbian Exchange</vt:lpstr>
      <vt:lpstr>Topic Question</vt:lpstr>
      <vt:lpstr>Big Idea</vt:lpstr>
      <vt:lpstr>Vocabulary</vt:lpstr>
      <vt:lpstr>Plants and Animals</vt:lpstr>
      <vt:lpstr>Old World Plants and Animals</vt:lpstr>
      <vt:lpstr>New World Plants and Animals</vt:lpstr>
      <vt:lpstr>Culture and Technology</vt:lpstr>
      <vt:lpstr>Religion and Language</vt:lpstr>
      <vt:lpstr>Technology</vt:lpstr>
      <vt:lpstr>Society and the Economy</vt:lpstr>
      <vt:lpstr>Treatment of American Indians</vt:lpstr>
      <vt:lpstr>Slavery and Society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15</cp:revision>
  <dcterms:created xsi:type="dcterms:W3CDTF">2013-12-19T19:23:51Z</dcterms:created>
  <dcterms:modified xsi:type="dcterms:W3CDTF">2015-05-11T16:36:28Z</dcterms:modified>
</cp:coreProperties>
</file>