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69B0F19-6017-4862-B7BF-AAF2665F7EED}">
          <p14:sldIdLst>
            <p14:sldId id="256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5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9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9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4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5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5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CFC0-0692-4A52-8ADB-EFF13298E5C9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2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psofworld.com/saudi-arabi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psofworld.com/middle-east-map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077200" cy="2441575"/>
          </a:xfrm>
        </p:spPr>
        <p:txBody>
          <a:bodyPr>
            <a:noAutofit/>
          </a:bodyPr>
          <a:lstStyle/>
          <a:p>
            <a:r>
              <a:rPr lang="en-US" sz="10000" dirty="0" smtClean="0">
                <a:latin typeface="Bookman Old Style" pitchFamily="18" charset="0"/>
              </a:rPr>
              <a:t>Geography </a:t>
            </a:r>
            <a:r>
              <a:rPr lang="en-US" sz="10000" dirty="0" smtClean="0">
                <a:latin typeface="Bookman Old Style" pitchFamily="18" charset="0"/>
              </a:rPr>
              <a:t>of The Middle East</a:t>
            </a:r>
            <a:endParaRPr lang="en-US" sz="10000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05400"/>
            <a:ext cx="7467600" cy="10668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rgbClr val="FF0000"/>
                </a:solidFill>
              </a:rPr>
              <a:t>Chapter </a:t>
            </a:r>
            <a:r>
              <a:rPr lang="en-US" sz="5000" dirty="0" smtClean="0">
                <a:solidFill>
                  <a:srgbClr val="FF0000"/>
                </a:solidFill>
              </a:rPr>
              <a:t>3, </a:t>
            </a:r>
            <a:r>
              <a:rPr lang="en-US" sz="5000" dirty="0" smtClean="0">
                <a:solidFill>
                  <a:srgbClr val="FF0000"/>
                </a:solidFill>
              </a:rPr>
              <a:t>section 1</a:t>
            </a:r>
          </a:p>
        </p:txBody>
      </p:sp>
    </p:spTree>
    <p:extLst>
      <p:ext uri="{BB962C8B-B14F-4D97-AF65-F5344CB8AC3E}">
        <p14:creationId xmlns:p14="http://schemas.microsoft.com/office/powerpoint/2010/main" val="238633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Geography of Arabia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600200"/>
            <a:ext cx="84582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Use your devices and go to this website: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What are the bordering countries?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What is the capital?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What are the bodies of water around it?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What is the highest mountain?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2354580"/>
            <a:ext cx="10134600" cy="8001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9100" dirty="0">
                <a:hlinkClick r:id="rId2"/>
              </a:rPr>
              <a:t>http://www.mapsofworld.com/saudi-arabia/</a:t>
            </a:r>
            <a:endParaRPr lang="en-US" sz="91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69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</a:t>
            </a:r>
            <a:r>
              <a:rPr lang="en-US" dirty="0" smtClean="0"/>
              <a:t>y of the Middle 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72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000" dirty="0" smtClean="0">
                <a:solidFill>
                  <a:srgbClr val="FF0000"/>
                </a:solidFill>
                <a:latin typeface="Adobe Caslon Pro" pitchFamily="18" charset="0"/>
                <a:ea typeface="Adobe Ming Std L" pitchFamily="18" charset="-128"/>
              </a:rPr>
              <a:t>Use your devices and go to this websit</a:t>
            </a:r>
            <a:r>
              <a:rPr lang="en-US" sz="3000" dirty="0" smtClean="0">
                <a:solidFill>
                  <a:srgbClr val="FF0000"/>
                </a:solidFill>
                <a:latin typeface="Adobe Caslon Pro" pitchFamily="18" charset="0"/>
                <a:ea typeface="Adobe Ming Std L" pitchFamily="18" charset="-128"/>
              </a:rPr>
              <a:t>e:</a:t>
            </a:r>
          </a:p>
          <a:p>
            <a:pPr marL="0" indent="0" algn="ctr">
              <a:buNone/>
            </a:pPr>
            <a:endParaRPr lang="en-US" sz="3000" dirty="0">
              <a:solidFill>
                <a:srgbClr val="FF0000"/>
              </a:solidFill>
              <a:latin typeface="Adobe Caslon Pro" pitchFamily="18" charset="0"/>
              <a:ea typeface="Adobe Ming Std L" pitchFamily="18" charset="-128"/>
            </a:endParaRPr>
          </a:p>
          <a:p>
            <a:pPr marL="0" indent="0" algn="ctr">
              <a:buNone/>
            </a:pPr>
            <a:endParaRPr lang="en-US" sz="3000" dirty="0" smtClean="0">
              <a:solidFill>
                <a:srgbClr val="FF0000"/>
              </a:solidFill>
              <a:latin typeface="Adobe Caslon Pro" pitchFamily="18" charset="0"/>
              <a:ea typeface="Adobe Ming Std L" pitchFamily="18" charset="-128"/>
            </a:endParaRPr>
          </a:p>
          <a:p>
            <a:pPr marL="0" indent="0">
              <a:buNone/>
            </a:pPr>
            <a:r>
              <a:rPr lang="en-US" sz="3000" dirty="0" smtClean="0">
                <a:solidFill>
                  <a:srgbClr val="FF0000"/>
                </a:solidFill>
                <a:latin typeface="Adobe Caslon Pro" pitchFamily="18" charset="0"/>
                <a:ea typeface="Adobe Ming Std L" pitchFamily="18" charset="-128"/>
              </a:rPr>
              <a:t>Identify the countries on the blank map.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FF0000"/>
                </a:solidFill>
                <a:latin typeface="Adobe Caslon Pro" pitchFamily="18" charset="0"/>
                <a:ea typeface="Adobe Ming Std L" pitchFamily="18" charset="-128"/>
              </a:rPr>
              <a:t>Where are the cities from the list?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FF0000"/>
                </a:solidFill>
                <a:latin typeface="Adobe Caslon Pro" pitchFamily="18" charset="0"/>
                <a:ea typeface="Adobe Ming Std L" pitchFamily="18" charset="-128"/>
              </a:rPr>
              <a:t>Locate all the bodies of water.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133600"/>
            <a:ext cx="10134600" cy="8001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5400" dirty="0">
                <a:hlinkClick r:id="rId2"/>
              </a:rPr>
              <a:t>http://www.mapsofworld.com/middle-east-map.html</a:t>
            </a:r>
            <a:endParaRPr lang="en-US" sz="91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55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92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Geography of The Middle East</vt:lpstr>
      <vt:lpstr>Geography of Arabia</vt:lpstr>
      <vt:lpstr>Geography of the Middle East</vt:lpstr>
    </vt:vector>
  </TitlesOfParts>
  <Company>FUSD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and Early Japan</dc:title>
  <dc:creator>Rachel Hibler</dc:creator>
  <cp:lastModifiedBy>Rachel Hibler</cp:lastModifiedBy>
  <cp:revision>9</cp:revision>
  <dcterms:created xsi:type="dcterms:W3CDTF">2013-12-19T19:23:51Z</dcterms:created>
  <dcterms:modified xsi:type="dcterms:W3CDTF">2014-01-17T18:57:30Z</dcterms:modified>
</cp:coreProperties>
</file>