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69B0F19-6017-4862-B7BF-AAF2665F7EED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8"/>
            <p14:sldId id="269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63CC4-9674-4BE9-900C-CF2E2A6E2D1E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2A159-4647-4FB9-9648-A5C3EB4C9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44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5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0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9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9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0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4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5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5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2CFC0-0692-4A52-8ADB-EFF13298E5C9}" type="datetimeFigureOut">
              <a:rPr lang="en-US" smtClean="0"/>
              <a:t>10/7/2014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26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8153400" cy="3429000"/>
          </a:xfrm>
        </p:spPr>
        <p:txBody>
          <a:bodyPr>
            <a:noAutofit/>
          </a:bodyPr>
          <a:lstStyle/>
          <a:p>
            <a:r>
              <a:rPr lang="en-US" sz="10000" dirty="0" smtClean="0">
                <a:latin typeface="Charlemagne Std" pitchFamily="82" charset="0"/>
              </a:rPr>
              <a:t>Origins of Islam</a:t>
            </a:r>
            <a:endParaRPr lang="en-US" sz="10000" dirty="0">
              <a:latin typeface="Charlemagne Std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105400"/>
            <a:ext cx="7467600" cy="10668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solidFill>
                  <a:schemeClr val="accent6">
                    <a:lumMod val="50000"/>
                  </a:schemeClr>
                </a:solidFill>
              </a:rPr>
              <a:t>Chapter 3, section 2</a:t>
            </a:r>
          </a:p>
        </p:txBody>
      </p:sp>
    </p:spTree>
    <p:extLst>
      <p:ext uri="{BB962C8B-B14F-4D97-AF65-F5344CB8AC3E}">
        <p14:creationId xmlns:p14="http://schemas.microsoft.com/office/powerpoint/2010/main" val="2386336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838" y="297498"/>
            <a:ext cx="8229600" cy="1143000"/>
          </a:xfrm>
        </p:spPr>
        <p:txBody>
          <a:bodyPr/>
          <a:lstStyle/>
          <a:p>
            <a:r>
              <a:rPr lang="en-US" dirty="0" smtClean="0"/>
              <a:t>A Challenge to Old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1225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harlemagne Std" pitchFamily="82" charset="0"/>
                <a:ea typeface="Adobe Ming Std L" pitchFamily="18" charset="-128"/>
              </a:rPr>
              <a:t>Before Muhammad most Arabians believed…</a:t>
            </a:r>
          </a:p>
          <a:p>
            <a:pPr marL="0" indent="0">
              <a:buNone/>
            </a:pPr>
            <a:r>
              <a:rPr lang="en-US" dirty="0" smtClean="0">
                <a:latin typeface="Charlemagne Std" pitchFamily="82" charset="0"/>
                <a:ea typeface="Adobe Ming Std L" pitchFamily="18" charset="-128"/>
              </a:rPr>
              <a:t>The vocab term is:</a:t>
            </a:r>
          </a:p>
          <a:p>
            <a:pPr marL="0" indent="0">
              <a:buNone/>
            </a:pPr>
            <a:endParaRPr lang="en-US" dirty="0">
              <a:latin typeface="Charlemagne Std" pitchFamily="82" charset="0"/>
              <a:ea typeface="Adobe Ming Std L" pitchFamily="18" charset="-128"/>
            </a:endParaRPr>
          </a:p>
          <a:p>
            <a:pPr marL="0" indent="0">
              <a:buNone/>
            </a:pPr>
            <a:endParaRPr lang="en-US" dirty="0" smtClean="0">
              <a:latin typeface="Charlemagne Std" pitchFamily="82" charset="0"/>
              <a:ea typeface="Adobe Ming Std L" pitchFamily="18" charset="-128"/>
            </a:endParaRPr>
          </a:p>
          <a:p>
            <a:r>
              <a:rPr lang="en-US" dirty="0" smtClean="0">
                <a:latin typeface="Charlemagne Std" pitchFamily="82" charset="0"/>
                <a:ea typeface="Adobe Ming Std L" pitchFamily="18" charset="-128"/>
              </a:rPr>
              <a:t>Why did Arabians resist the teachings of Muhammad?</a:t>
            </a:r>
          </a:p>
        </p:txBody>
      </p:sp>
      <p:sp>
        <p:nvSpPr>
          <p:cNvPr id="4" name="AutoShape 4" descr="data:image/jpeg;base64,/9j/4AAQSkZJRgABAQAAAQABAAD/2wCEAAkGBhMSERUUEhQWFRUVGBgYGBgYGBgXFxcXGBgYFxcYGRoYHCYeGBojGhgVHy8gIycpLCwsFx4xNTAqNSYrLCkBCQoKDgwOGg8PGikkHyQpLCwsKSwpKSwsKSwsKSwsKSwpKSwsKSksLCwpLCkpLCwsLCwsKSwpLCwsLCksLCwsLP/AABEIALcBEwMBIgACEQEDEQH/xAAcAAACAgMBAQAAAAAAAAAAAAAFBgMEAAECBwj/xAA/EAACAQIEAwYDBQUHBQEAAAABAhEAAwQSITEFQVEGEyJhcYEykaFCUrHB0QcUI2LwFTNygqLh8UNTY5KyFv/EABoBAAMBAQEBAAAAAAAAAAAAAAIDBAEABQb/xAAlEQACAgICAgMAAwEBAAAAAAAAAQIRAyESMQRBEyJRMmFxFEL/2gAMAwEAAhEDEQA/APQTe6V2mJblXC2xU4VRVlEPI2Lk7zXN21J/U1soOprApolFdoBz9M5ysK0Cec/OpTbP9Gtd3TE0LaZA1ZFTZKwp6UxSFtMhy1mWpctZlreQNEJWsy1NlrCtbyOohy1mWpctay1nI6iLLWstSla1kreR1EWWsy1LlrWSus6iMrXOWpslc5a2zuJFlrCtS5a1lruZ1EOWsy1KUrUVnI6iIrXBWpiKjRw23l9azkEonGWuSlTlKrYvFJaXM5gSBPqY+VdyCSMy1y+2u1SLcXkRrEa7g1q4kgjqCPmIrudrRtb2KeM7e2EYqga55j4Z6TRnhPE1v284BWDBB676dRXm/EuGrhsQyB88EEkSOsjKZ2PnTpgeOWcLZRbrgSoaAZOo1FRY88ubUnpFc8K4px7C+Mx9u1HeOFnadz7DWucJj7d6TbYNG+4/GvKuO8fa5euXFJeWOUxoF+yB00oWvFbjnL3tyDoVtyJHQmuflu9LQS8XXez1zEdo7CMVN1ZG+vP2rK8YIA0Cvp1Amt0v/rl+Dv8AlifTCIam9qkEdK3mjkflTOZLxIprm/iAilm0AqvxLjVqypLHWNANTyG3qaEgl0U3fEEJMHkSBOx1NS5/Mji1WynD4ksu70XP7Udz4QFHnqfea7GMbdvyrnAYhTJRZgDXadNQNah/tyx3Ru5gUEyTuI0II5MDpFeFPys8nqTPZj4+FKuJd/tNQfFAHIzp71NgsWl0MV1AMA9eseVK9/jWHxFtkttBgn0I/CifZx8ttFXaPmeevOqYefn1B/pPk8HDTmg73Z6Gs7s9Kmn+prRNfQLJKjwviRH3ZrXcmpJrVZ8jO+OJwbRrXd1IprZatU2dwiRFK5IqUiuSlEpi5QroiIrIqvxjG9xYuXYnIpIHU7D6kUh439oV6xhrV1h3jMxQ7KJB30BOopWXyo42k/ZRh8WeWLkvQ/4q+ttGdzCqJJ3gChtjtJZeCpJU7NpH6iom7V4O8gt97/fKwiDsJUzpI1nfekfgSlLrWzrm2MaEqTBHkQDU3leVLHXCirwvDhltZLPUf69qV8H20H71cw99O5ZWhZ5j7LMdirbgjSr/AGf49auxZDHvFB0gxC+dcdpezNrG2wQ2W4n93dUSRvKkH4kO0HbeqFm5wUosmeBY8jhJa/Sn2r4oMLct3F/vHV1ifC4CgKCNtHYGfI1c7K3LzYcNeYsWMgmJygbn1M0AuX8DeRBd7wXcOWtBWabgnVgdcsyAfIRTLiuL2cNhhcc+BVAEbnTwx6ipsXkc8rvVD8vj8MSS3b7Ld64sGSKr4B1LMFOgA15cwa89xvap3abIZcx+0B7Va4V26W2Cqr3jAQSCAM0nNrBmJ6U7/qipbFLxZNaPQX2pA7Y9pms3Ye2Ltq4pVrZGxB69DMj0q5ju110gC0ba9c4Lg+WhBUUg8awuJxNwu8Ek/ehRG2UTt60EvKjLUWHHxnB/cK8P7RMbxv6nJqEnKAo8Kpr5VexPbzFOJS3bE6AZjC7zmOaKXsLwBvheToBII2FWMUiWwoK92NdScwHlHOepqN55LSZasMH6BfG+K37rn4eeaIlvfnQ7EXSBEa/zDYRt60U4gVQwHAgyAo3kGfhoXexl1DLgajQsDIHkP1oovls5rid9w2Txs2UQxH8sbDlvFVVxqq2mg6DrVm1jElc3iLQG3yxPlz2pmx/D1VEezaUKw1iDrPma2Trs6MeXQq/2op+yayjncH/tp/prKDlEb8cj6I781otNbFwcq1nq9I8pv+xB7VcBcYy1eXPDAARlIzKSTmlgQCI1HOoOG4y7iLr5v4eVisFpJgwdwRHnFGe0HEwuKVD/ANsH08TfkKD8Mvnv3MRLMV0+ydRtXjeY7m9Hr+L/AAWxm4fYyuZBBOsli2o6clFL3aVkw2KLOP4OKVs48OUXFEZhzk6HSmO5iwUIWDcjQDr5/j7UO7YcNS7hst0T3bI2mpkEK0eqk+lefB8Zb9lt3tHm/Buz7/v0C4wEy6qSPDuVO2k6H0ps4jx793xItJpBkiNuhJonwLFLJtOIv2TlafidASFcMfiBUA6UsducGDiVb/uAgzJ1DQvPoT8qoUnkyfb0tHNKMfqepcIxwvWwRvpImauRXnP7PeLMty5Yunx2mjlqp2Ommn516Pyr2fHyuUeMu0eH5WJQna6ZqPKsiuXvAbkCPMc9q6Rp/r8OtUWiSjoHypb4r28w1pmQTcZdDljKDzEnc+lG+JXVS07Nc7sBTLkfByzR5V4JxTFWcLfNtbxvKfF3gVl1JOYlT58xS8k2l9QoRs9Mt/tPtzBstPIBpJ9ARUT/ALX8Kph7GJTzKrH/ANCvPbmIUhXtusiY5iPPmKr3+3OXwsskDcenQ1PHPk9KyuODHJbdM9I4n+0Th+Kwt22t0qzoQA6MstGgkSsz50jcWvN+7934h45jLIcMIMGJBUgfOgnDOLYjEEr3hTugXGQBfIglYjTYmp+NG6ApfFM+YAhXe4nkdpVj1INZli8kk36HYJLFFxRSGOZGBUmRyiTH4USw3a51Oql9tutQcEuWLvgdG7wST4jlIEbQZmDtTPY7M4VwIQr/AIXb8CTNdLHF9oKOZxGPslx/+FdusNSIRQMzZtTsJK0U4f2hDKxxLLbyQV1CtnJgLlB3PnSOcA+HMIA1snmoj3HKoeIubzIuHCqy5i6AZZOmUjYGOu9QfZTrosahODfYV4/wDh4uXYuXkvhySVYv42Cs0o+jDUqWkbCJoTf4izWBYuQ6jUHYjr1+XKhqW7tq+/7zEvbBlmBlQx5yQIqC5j0EgeLoV2+Z0qhJp92QTk19aotphE3A26knf10qRyqAxCxrpAn9aEHF3GOhAEciPlJ2rgi4NgoPn4jW1+iWwo2P0GQT1nSpLONiMzoo9V/M60vYy7dQSX6CAo5+tXOHKtwqqXT4fGJCmORERqNTpWuOjlQ14dSWDBgynXYGeY1BoNjeGsM06qxEQrMRHQTEdZrrF8O/d27yycqEiVHwgnUEDlzowMQTlYaFgCY89x50m/aGRnw0Jd1LisFEkHSSBEDlAnWqn7qpMk6/zCSB869AOFt3Wa21ssxQu3kogSOjDT50hdqOGvhrkTKuJU7HLOxjmPzp+OXJ0guWrBV0gNAMgTr/ALU/9kccL1k2m1JBy+TrEj3EH2rzq20z6UY7MY4pcgcyCp/nU6fMaVRkjcTIPYz3Wykq24MVlNuH4daxCi7C+MAnlB2I9iCKypOJX8/6MFvt7ZyZijyGgqusDrP5VO3bvCgSC5Ogy5TOvPpFIWGBzatII2ggQd6nwmGVZGUdNhqKNeVMlfjQCXarjNnFWgyKUvKYVtDAnUeYj60CwfFMIjl7t68CIV1EwSP8O3tV9cOCiggKQY05gilTjPBs98lWCi4JUmcpZNxA2JXb0NA38r+w+CWNVE9Q4Fx6xdQiyO7G0sIdtN9daj7RMwtKpaQ9y2saj7QY6jyU151wnhzQJJV1PxAnTYx7ijS42++Iy5syW4Kg8yyka+YB0PrUE8SUrXouitIbMdgbOMI7xDmX4WUlXSehHU8tqR+0HDDFy73r3QlxLYZwDmj4j0Kg5QCD1pwuXCLYtgjvrui5ZhBzuNrMAAx5nSueJ4W2uGa2vwWwJ5nSeR3OpPoKDHkcX/oc4JoAYPERjw4Md9aDkHoQpBEaVc42LinMLr5W1jOdDOxg6CpeAYFDaW6LeUszBZ3VdPCIJAUGRp0ovjsKHUCNG2I3VvIbUx5eMqQLxcobFF7j6GfPWWmDpqa0b7FvjPXdtD65qkxmBa1cykmCIkaTrM66CqThvP001/ryqhNvZK4paaCb8UvLYu2hdLLcVlyN4tDroTqDI0rz7i3ELbXZCZ8uniJGaOsdKO8YBygFmHIEAdNiwGlVMN2Qt3LYdr7Kx38AIHvINU4pUuUmS5IKTqCFi/dZtQMo2AUECPXnVdl9zXoNnDtZQW0dGVfJ1J+hFKPHMSTf2AKiDGs6TO1Px5ebpASw8VZP2XWHfzQg+Uso19aYOJrmwtxdPDDr1BB1A9QT9KFdn5C3M2gJTccwGMCPUUZ4TiiWMA5x8GsKi/avN95l3UbKYJkxRuSSdimm6oTnFyxdGYFLinNBGoPKZ3507cP45ntG5bgkDxJ914/+CdQfON6WOMgO7XCjEH4fEdFAhR123nnNDLF24hLLnQRE67HcE1qakrNquxpbtNi2OpFtZ10VdJ5Z5JovhMZhoFzP/EbUxcI8utJ2E4Q11c+YROX7zZidFI6k7daZW7IYe27Es1wWzBkwIUgH4fIHnS8sIzDxzeMtcQxGHuDVgxIyyxDECQTBI02obhuHoyyniQEqwMEqR0PT51Y7UdjLaW2bDpDWicyyTmSYnUnYR86D9jsYFZ7Z+F9ffapuFRtMZlny20Xzw1RsPqa4VIIOu0UWvWY5T0jeqVzzkR5UClYh0wbjsMLiwTGsj2qhhMA6P4TruCvLzPtTAnD7lxyir4lGqnRh0MHWKqm4tokH4hEkbA+Rp0ZejeDQZtYkvaNtxLssA7Aty96ucCtEqQxE2wJUnxfLoN6DJckrB1kEfMb0zi4qsG0J2iPiEEMs/wCHN9Kmlo6v0iuYtrN+1cDAK0pczaKUYqWkkadZ8qEftN4WO6tspB7toYAyBn2gkDMPCp/zUUxfBLJuQyBsp0MmDpoSAYJjrQTtbw83sPnGrWIkaz3X2vUAwR08QosVckwr1R58x5VawtwqQw3BBHsZqqy1KrV6UkAmekYfh5uoty05COoYDMBqQM2n+Ka3SbhMS6oAGYDoD11/OsqX42Wcl+HoV3DlCM2U8wfI6ct96rYjFMYgadBpNTYq+GtjXTQ6+o0mt5RlXnm6fdG/5VItGNt7K2FxLKcmpET5dRr1ma7xdrMrDNrurcg66qR0MgD0nrXS2lBAmWIGg3y76xznlUeLItowMltBykHkQCZphyLvZfHW7iy0d4R4gfXfziCK3wRYLde9ZfYfD/XlSrfJtXFVQVXVjqJg+ErpvJ1ovwrFKlk3c0KDlGaZLLO3Xp70nLi7a9l2HKnSfoaLd5QzaksxJJOpjUx6DUAVNxa6O5J1kgqPMsI1670s4XG5mVjsdfQa/nTFecOon18pqSUeLVlSakqO+yeGP7sVGwY5dIHwrqPUkn1NG7NtQMjHf6N5fOhvAV7uyVXk2/tRfFWQfEND+f8AQpM2nJsymlQsdocE2YSviBjMuxHI0Cv4YkTGxjeOcewr0HE2hdQTEjefOkLj69yXW3aKqqkydp1nX1IirMM+WiHNFx2eecQ43dYspY5cxhZ06D1rVrhd25aN9dFVghOaPFE+u01BjbAUiNiv/Jq/b43kwpsqu7Zixn4gTBA9GO/SvWdpfVHmxabdkFyxdtCWvEaHRSd+Q1qfhHZm9iP4h1BJGphmIjr6gVf7N8Da+e+ulgiEZdJB1jpsDTlbdQrAiWU5XC9WgykfzAGaRlz8NR7KcOBz3LoWbnCjaAXlM7zzgjXmDIri9dFq0+YQbn8JSdMq6NcP1VaeMCMzBdAV8UxMtsWBiCDr70r8d4RcJdVKvJMeIRDanwsZDbac4pUMqnqQeXA1/HoCqkjT/apbqAiCNDpFRYW2FUDT8x+lT56o/wAE0Dez02sZbWTkzC4RyYWg1we4y03YK+LqGDKup/1DWfMT86XsEVF2250UEg+SuCjfRp9qzs7iWsXmwt2QQxC9A4mfUMBp7daY5ewOPof8A5uWbL757SE+ZjKfw19a8x4/g/3THHL8B8Sx91ht7Ga9L4Ypt2ltMfEuckRqodyyqfOPlNI37SY7+z1yEe2bT86HG020DJMs4tLjIYzagxHPSRFKKXnV1LliAwzAkzAMmfamTs9xLPbyE+JNvQVPxTDZpj7Q0pcXxlxaF8gklsi/++FkZO9uFSDPeI4Zcp8tAPY0HxdhXYsQRPLlV7g4LYEA7Ks/5u/uA/R6gvGNOdKTqT/rRRmelXvZrCiGBHIj6Ud4hfhLZ0k3bcf5oB+hNB7IhZqbH3P4WHn/AL6fISa5q2hP9jHdSCvnbQ+6qUP0UVRIm7lO1xGU9NVP6kUTuCVP/jb/AEPqPk0j/NVS4crK4E5DOvONY+VKTpmrs8emK6samOtX+I8MYXXRVJCsYgH4dx9CK4wnCL5YG2jeRiPxr1HNV2dGDvosPcymOlZUrcExc6oZ9qykcl+lW/xjhxa73eGuq4VSXy6Ek6+IEA9INQ4ftBbuNaH8SEEsxIDEgQMo1H/FLuLskIDneWBEOdWWZVgPsr1nWrdvGJo0oVtKoddQWMkSp2IM/KlfGq0LUtjp+6Kt5ZOaVVh0kgzPtzmqN213jtmYMuYTqIgHcEb/AO1LmN445Qc0jw25gEHqPiYD2B031q/w1JKRbEyIQKsnzLtGuuw2oODirkGnboM47s1+8mLJRbiTcZzICWwDmzHkNoHWhmNuPft21ZQq2baKqLOUARnP+JjJJpm45fe0i4a3AmWvsTqzH/pzGirpzpdw95Qp1kaiffWlcnxH4lvZNaSAnp9SZH40Zwt6Y10BIPWNsw94oJffxLHJvn4QRRHAwwHmZA8tNPnNJmrRZB0xi4TeGYrprB9TRhH5z60pG5k1B1B5fSmDCYsECTqwqScaKGrJ7bxMHTn51l/Dq4ZLgkMIPmp0g9TXMdOf5VYtOGU7T/UUKbW0A4p6Z57xn9lMlmsXAdioOo8xUGA/ZqiCbzM/h+AKVGcawWPI7bV6LiLRkhd4/DWuVzx9KrXl5Kpsl/5MalYujhoCAW7WRRoFGhU8wfbnzrhcLAEAH+aCCOeoG+tHjZBO5UwSROuhgt+FRMI9AN+c+ftSfkfZSopdAq7cXDwzEZnhVX+ce3PUmguAwBRnLAg5iWO866FTvU/EEF3FeJCVtiN4OvOpLQuJEeJToZMN7aU9aX+ie3Yu8e4dkPfWxKnRwBt/N6VTVJ2IM9KcrarEaxvBIJ6dKTsZhDYvNbM5ZOU8su4196qw5OS4smz40nyRFttHuJHnVTH8XxFkIbd1wNhzKxsFaMyjbQGrly1rvBrehkEe2m/KqU6ZK1YX4b2nUWjcu94Lg+wBAY7lhJifWkXj/GTibpuEECAAJmB6wKYmgaa6jnrBpZ4vgsjSB4W1HkeYosaSbByXxNYHFm26sPf0p3MXEDg8vakCKaOzONzI1s7rt6V2aNqyUNdlhmwxB1zjEED/AANbuD/5PzqqLe8/0Ks9lb+uEHV8ZbPuoIqB3iKmepspn/GLOCCSFFS8aMLYH/lX6VYwGH0zGosXa729bA1VZ/8AY7V3/oUtjVaPiy/fQr/mBDL+FVcQdNtBB9tj9K6N4r3Z5iCPaK7vgGY5zvvFJ9mtCjxK8Ld3WRmXLPQqY/DL86ucMJzKCcwEjfUR+tZxzDKcrvyCt6k6MPmgNDbFxiHM+HKSTpO8AA7jem8bRdhm0tjUuNHlWUsLxQARlbTzH6VlB8RT8gL4pxNbxLBYIaBG2VQABO28naqrYw6DMoCwfANM0yCTGrCanxnCGt3DbkuyqIy6KrdDPLzrhuH3FKyohhz12Ouoq5JJaPKd3sIpiigm0qzlEvcAVyZAJHi1kyKY+xeGIY3nZAlgM9wBft6wpPm0bb0hBGaSJIUE84AB5Tyk0y8XxRwmFsYf/q3YxN/aYIiwjf5ZaPMUvJBvSGQnW2XsTjLhBuO6OrSTcSVaSx1KneDpVbh6BlnTu4LE5hJOYzInTlS+vEZGUKVB6HQ+eutQ/veUwp01Gv1ms+LVG/LT0NgujN4TCkKeuUgwPw+tF8M/i3P/AAd6Q07QOFyyANoHMfKjHC+06XDDLlaI0Oh8qRkwySssxeRGTobsQ3hE7k7+lX+C4iUnUlaDgyBzgSRykf7EVmAxeV5X3HlUUol8XsZzjCCB94fjU3DrpmKEtfDEMNY+nSiuCsQwadDp70loNhdOc9K3Z51Xa8CYnlU1toX0pXQAP44GUC4glrRzx95Yh191+tDuN4wJYzWzKuAVMTAIkT76e1Gce3hb0/SlHGEXA+DDRcUl7YO5Q+NkHmFzEeYp+JcgMjpA5XbJIaXJlzlgwdhHlFTNiCstBLaaxuPTrXYXJ4RqIiTrOoIJPoaiOCLAHUEwInYayfM1S6sBLRvDXATmGm/kZnnG4od20Rjhhc2KNMiIIOhjWenKieDwxiOYJDDpvE/KqXagn9zdSAdj6bdNK3G6mgZxuDQAsXs6Bt5Hy8q0yn86G8BvkjL0oi2gncTH+8V6L0zzFtGhd251X4vh89o9RqPzPyqa4wCwIM8o1rL18JazMDk2mNzvE+lZ0zqtCxaWVnpV3h982nW5ymD6cxVWy0MeQO48jtV9MPmskDcEn1G1OkyVoZOzr62CuoGPMeSsgmq2LOV2UfZYj5Eih/ZniYSbbc3S4pHJlkH2INF+NWov3I++34zUso1Oh7d40dYbiEplOnKavYcBRmHtQGYFFuGPmEHlQyQpBU35I8gv5Vbc7UMZvExG3h+YK0RQzFKlo52A+MR3JJO0R6y1K6oxKmYB28x+lNfFwe6GXU94ecaak/jSzi7dzNITMFAHn6j3NPxdUURtRIreJ0+GtVSOHuc1I+dbp2jeTGziE3QfCy90FLbEFRoX6tBE+jeVC7mNCr4SQXOpLaErsQI0BB28qJ8VuXFVHQlChIKkjKV0K7jWQTNVMBwFsc6dywAk94pIAsLqzPHNI1+VLg9WZkWyfs3gLZa7ir5P7vh4Z4071zrbsr5kgT0AoJxHiTYm7cvXNXY5j0HIAeQAC+1Ee0vGluZbGGBGFw+iD7TsdGvXP52PyBAoRhrDEwVIzAhTBAzbrv1IinJe2KlL0ji44IBAgxr6+VcCuCeprmKNAErEc4rSXMpBG41qFhWKa07of+AcRW6mWZI39d4q0cywygRJ0rz3B49rRzKfUU18M7UK8Kwhjp5R09/yrzsuBxdo9PD5CkqfYzcJxIYZTpJ196b7LAKFImK85uKULMmqzPWIPKKa8Dju8ILZgI35ctKhyw9o9CMkwy9sfnNWEfTXmNfKo1tCBr/xvFcuxmfsnSkejWWFcOSvMiKUOM4YPjyy+E2wqhxyYAsB8kP/AL0zXz3a5zGm3rrH60o4DiR797LqsvcJDyZ8SfCRtsBTsV7aE5EtE7YF0AJgnMc8aAlvh9AeXyq0mHghlPLUHQg84/SrLvBysJBmQeh09wY2qO9ZDN4GhifgYxmP/jbmf5TrW22EnRi4XMSdtIOkTVTiXC81q4i7FYjzq/gkIkOCCDrMg68qsqJOn+0UPNxYbSaPFMNgLqXsqo0g9DMDmabMH2cv3uWQcy5j/evQsThAsvEErAqBLYVczMFXmSYHKKql5cmtIjXixTtsEcI7E2k8V0d4fPRABrtOvvpUXaa0l9UZgBhbDG42kZwgPhXopMIOsmmA2mvCCCtocjOa55EHVU+ppR/anxIJZt2FIljLBdsqSAPSaXilKeRWFNRhB0jzK5cm4xgDMSYGw5wPITV/AX/Cy8wDHpFCs2tXLqRBB5A7RuNa9qSPGas7w1qIccmg+XSm7GvnbN94K2n8ygn6z8qGdmrS5HcjRCCZ5sdLaj319qlwjkAA67z+IMe5qXI7l/gxKo1+mrq0U4HagE8hp6mh1wyPz/OmLCWstoKvPUn2oJy0DFbKmFWUc+n0MH8KJoYKj72g+VAv31bVu4HIBLOoB1JM6ERy1mq+K4+1wDIConKJ3iN/LnQuDYai2yw+IBUL91wZPNfhOtbuso1VTIkNBGsEEGg68T0A0MSN5nXmKhPEJJGuoPzoljZTGShGgueLAfFvz1H61qgZuzvvWUXxm/Khhx+C711QK2e5qkEMrNEAdRoR8xRLtLj7uFRbNlAWbJ390AZXCwRZkGe7WdTOpnpU2I4gMjLhUdGCspuEqbxWDopkd2JkHLuI1ofc/uUtZCxghSc2mm+kEaHnOtKi9qzZL8BeE4swZjZl8wYEEDPln7LxMAkGDOlc8Pyursskoc/8RzmVlUlR0YZhz2qguFKTlbKdNHMGddVbn7xUyO9okrHjYEkD4iN8h5gzqDFVOvROk/ZHdw/8INcXxEnVTsp59D4tdOVD8dg2txzBAYMNQQRp6GnXCYrDuO7ZiXIbOwTKAI1gEQVjYeVDuO4K2VQo3KFWQhgESNfWYPMmhjl3xo2WPVoUAf6/OuaNXuD+Dc6baBWBMSCDow21B51SuWUySJzACemadxzin8kIcWilNaDRsfOtthm6GD71o4VoLRAET+lFozYw8H7VFAEuCQJ8Xr1p04Px22Yysrconn5A15Qo/rrTz2V/ZVi8TD3B3Foxq+jsP5V3Hqakz4Ydt0VYvImtdnomH41Z3DrpuJX061Ne7QWlGUMGY7KDPodKo3P2XYZFHdJn8nYqW9Li/C3qCKA8T7J2wHaz3jFAS9s6X7ccysQ6/wAy15ihjb0z0FkbW0XMX2hW42QNEHxTpB9DQDjHElXEWisZQc0czEDX1ocnH4hbyrdA2LaOP8LjxD3qBkwjmRcu2j/Oour/AOyQ0e1VxwqIiWXkejYfFpeGnT3ipzw0XBGWQd9dh+RpX7KXFUhRiLNydsrMG15EMulNeH42q5zH8O1o9zcZuVtABLNOnTWpZwalSKIzTjs1lu2VGvf2x9lyBdQRrkuH4o6NpVzhVlLgLpOUEASCrTAJBB2IkfOpbVq5ew75lbNctk5MohAynJbWdM0QWPtyorZw4CAMACYkQNDAHz0pUut9nKf4CeMswtjKFZswX4lAE7FtZj0E1Ts2RmTvXzMACEywqk7QkHXzM0X4naFpZVQNRsB7V5nx/t1cUFbGmYEG4NSsGCoGy89TR4oPJpGTmoq2xs7RdpLeGUlnXOBOWQDqQOcnlXj/AGm4q2Ium6djoswDHWNwN65xDhlIdpuE5g3PUGQev2SPeqVgSHB1JG++oI/Ka9TBgWPfbIMuVz0TcOwZzDY5hp9qCdRIo3isBCPsMvwEjZWg6+U6ChGAvMrAjRTHpI299KKYTFzK+Ns7CFOum8T0Gh9qZku7AxpcaLDcNNvCZNFuX7gJ1JCpaGmv8zNp6VWvWSkDQttPnE7T01oo18Oj5oGVoPQAazHyqC/cliAMrLMRrOhE+saClKTGvHGkVrlm4IZTK6AtrExtl6VDdxTmUDMp0MEnprGtHbVzLbiBOWSp8hMe/wCdCsPh1F0yDDCPx26aChjK+zXBLopWsJJE65dJncnU13jL6IMhOkbbmCZ35VfuWQgCggabnXUjbTnQHiNmPCTLDUn7xOmvTSmRfJ7Bn9Fo7w95WJyrAifSOnWtgggxvz/2rjC2gDI0bodtBEgnz39as4VVdjJjmRGkg0x0LVtbI7QJAMn5Vqu0YqMpzadKyhs7iOXCMXbTMQSe9JO+i5uYOutWeJ4MX4B0KmVZfKN9daH4dEGU2YzEmRspMmPIGKvnEASGJ01nYiOe2oO0eVQSvlyiehFquMgde4cSpR2ciYBhWyztObnvsedUcRwJ7aE2iW6wQDoOUgnkKa7lxHAIED/CNZ251CcIDEg+3X51kczQTwxkLy4VHRDcFwmMsZSGmIA89NZ23rvE2hMucp0LrA1Mawds0akUea14kDaknw+WkyelUON4pQRbyB3YmAYGh0JLD4RTFNyYPxcUYuUpChRbAiGO4MGZJ8MkfWqGKtW7a94kGAYEKsEkCCdAdNedascMAabjd4en2BGwA5gedDO2Yyi30ObTYaafhTYRXJJMTN1FtoHYvj9wmE8I9p8vKfOmXsz+zm9jAL2JdraNqAINxvY6KPUUmcOt57ttfvOB9a+jez2DiyoGqwPaNtedF5OX4YriT4YfK25FXs12KwmE1tWFNwR43l29i2g/yxTMwPM+39a0P4txJMPh3u3DAURpuSdgKQ7v7S2YHLby9Cxk/LavN45Mu+yuoQ/o9GvXAATIAG5JgUg9rO22FnJbt/vF1QYZSUFvzFxYb2HSoeBYc8SctinuMkwEB0J6kCAB6CnKx2SwduAti2DsJGY/6v0rVCGOX37/AAxzbX1PC/7CxOJYlUYliSQASNerH86a+Bfsha7DXnyj7qGT5+IiB7V6/ZwCAbCByiB8tqsEqi8gBTn5cnpaE/EhZw3ZG1h0CWUCk6DnvpmbrAk1xxvgyW8L3FvQvlReuZmHiPUzJ9qNY/iwtIXYEsYVEXck7Aeu56UHuXHa+mcAm0hZ4P8A1boKKB5KJj/FSLbdtj0FsEgt2kE5iqgT1gRNRYtiRG07frWXr0GBp51UxOKUDVtR/X0pPsZGIC7dcWazgTBBuucqneOTNHkK8Ye6QCGEg8mke/n716B2vxve3FFu6Alqfg8WViNS0edJn7veuTIV9d9JkcxOter4q4xEZ4tsqcN4WbzNEDKpOsmY6RtzqqluT/D0bkAdec770b4TZdCc6kKd4338q5t8O0+BlE7jdl3ifaqOe3ZP8apUDLUhSWDDUawYGnPpvU+BwbkhgZAMxmgkDfLG/OryKbrKuYxJzA7kn8geQqTEWGTYGBqoAjoDB5CQTXOfoxY2WsLlNxiIhkOYdfOKH2bhNxNY+7/KdQJ6GuMG7i4zMCIWAN50qutlsxIGkzA1g79aFKhjdoOm4YC5o8UkjoFPTkSKrq/942pB8Q8jHLTzrlFkrcdssfQEanfTXyrpL9sa94SPcE/OlUMK9/HsIB6AiNweU/Kh13CZpMEEySTB68qJta7wSuXQ6liZP/FafBudQoKzEqdPqKbF8RUly7B9vDmCo1B5+ZEbVJh8Aw3gncETO/1q0tkgCRA9jUTY0A5RI8+XtpvW23ozio7Zs5+UfT9Kyoc7nUQRWVlSO5R/RrvYbI4YGQQcxAE6SZK/Krdi0C2diZKwqqvhXoXY/EYnQbVMqCRprGkjWuiFUyBlJ6a6n5xULmej8SNGxDDKx00adp6jSur14hSSYAEzvp6VL3R3nwkee89ZqC4s8403PPXUT1iaBbGNGYUZ1HgnxQTJ1ETMTHTlVO9hBJaDmYy067aAD2q7cxKTlJEnQbDT2Fd9+I0G2g5f81t0ZxTWyk3DyuWSDOun4ac/KqfGOBC+oBbKVnLzBJgQeYFGSdARoffT6+tQEzuSIIIjQDyJ50Sm07QMsalpiHi+z1+yc2WQIMrqP1r0n9mvbAGLbsQ2xU/QiTvQjiWOa3MWyQeemlUbHErDMGYBW3BOhBB6gU6cnlh9kTxxRxy0xj/aj2hDXFsodEGZh/M23yFec3eKAbSTTBxbg9q9N3vTmIzEk5gT77UAfg7ASII5Rufam4HGMaJ80ZcrR7V2DwotWFn4ioJnzG46imtD9o7CvFeyXa1rI7m9miMqk+EidRBPLlFP3/7i0AFz2101ltTHkCTNefmxy5NlEXpUN13EGRl1UnU0N45xnD2ggu3FUtcQQSJ1Yb9B60g9oP2rMQ1rCK1vYd8QJ88qn8aU8Hx+5s7Bszfag/M0UPGk1bB5K6PQ+J9uLaYm8HR82HtsVVlyZspE5SdyzFQCPsqaq9m+0d2/bIWyLYli9xjrmMkkD72ug2AFLXFbrYgJb791CTlAOYcgYM/nW+AcQOHnDucyqSxZfig6lTJmSY57U744qGls77WNHErmJCh7BDnbxyAV8vM9TS7c4zfZToQdyRCHbkYneaLv2glyAwMRAAgRGxoBjuNL3wtkDM2sxp/tpS4xfVFFpK2yj3LHQOwnWIVhJ6nSaju4Q91Ahis+IGG1E7/ZIn61u/iswKp4WABOwAkdSYO/KtpbZEKoYkfFvO0luunKqFa7FumQ8CbLcIKk5oHj+yR+O4o8vEbYgQJA6T1HPahljCyVWdubc9dwPPSq+JsnNKhSfTU1zqTBX1Jbl9TcZlQAEypBhvOfeoDek+KYGuhg/WtHCsBJMeU6fOoHKkjc/gfeiSBk9Ef9sKsws/QzzqbDX+8PikCTl6wdp60PutuHiJ3gTHLX86mw0tcEwNgCTsJ+XSmuKolTf6TcQsqzETB3000P03qldwPhiT9DVm6SSx+1qSOUDXT51mFuAkTpEjbQExE9a1NroKl7IuG4VlYEn7WonlEk0w2uKgNl0g8vP06GhV1RmcL8SrPnuAYO3SprdrQNOy+MDUnSBExIPXlQS+3Y2H10itxK8UYsJyNBAJB3mfqDQ43QxBG09KLW7U21jkSd500kH5fU1HeOVcgAbWTtPUR0ootUDNNuyvbRY1msqM3D/N8hWUdgcWPRZlMq0ED7o05k/hXOJuKwltYjrv1+tZWV5Z6rdGrbgjQaDqPrE61xbJCiSWJgkmI6CByrKyi9GFjhuHN3Nl+zBltjPSNdPOocUhDBSNeo5H3rKyhvdHJasHYnFOhBMEA6mNR7bGuE4wp0B16EHpWVlUximTym0yvjeICNZBJEEag6iJHSqePmNVBk/EPXodayspsYpCZyZWsIQGBaII03BHXyqS7jJhW+zoCNvTkayspjSFqTI7r6RHtMiKqhhyH4VlZWxSBb9mjdmojaYwZkcx5Vuso+gHvsK2Jt2jkfwuquQRt4ogfr5V2uNt/EElTI31jnvWVlK7sKLp0SXzJzAkEZSOc6aT7CKiW1JF8bgwR/l0OvLf5isrKFN1Y2vtRwMQSxKKuw+ISR6HlUr4oqk5iQNx/W9brK38OukyzY4pmQ3GXwagAbggjqdAPKo8aVeH1P+lpyzoRWVlZxS2DybkjSX/4JsksjklsxIIIAkAxUD6gFd468/SsrKxKg7vsG3cQsGZJ2GmkT4p96vYJVuOp0IB2iOYieu9arKfJfWyWH8qNtYg522AiIETAAB12neq+DuBWYiWSSFJjzE9doNZWUqLtMe0rO8aGzsBpOUHU6bE7ddPrVuxYBIBY5XIU7zqIO43kA1lZXSejYrZNZw+RihXMvjEToAAx99RVKxZMk6ZvOdBrIEVlZQphMnvWwTKhY5b7R6VlZWVlsKj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data:image/jpeg;base64,/9j/4AAQSkZJRgABAQAAAQABAAD/2wCEAAkGBhMSERUUEhQWFRUVGBgYGBgYGBgXFxcXGBgYFxcYGRoYHCYeGBojGhgVHy8gIycpLCwsFx4xNTAqNSYrLCkBCQoKDgwOGg8PGikkHyQpLCwsKSwpKSwsKSwsKSwsKSwpKSwsKSksLCwpLCkpLCwsLCwsKSwpLCwsLCksLCwsLP/AABEIALcBEwMBIgACEQEDEQH/xAAcAAACAgMBAQAAAAAAAAAAAAAFBgMEAAECBwj/xAA/EAACAQIEAwYDBQUHBQEAAAABAhEAAwQSITEFQVEGEyJhcYEykaFCUrHB0QcUI2LwFTNygqLh8UNTY5KyFv/EABoBAAMBAQEBAAAAAAAAAAAAAAIDBAEABQb/xAAlEQACAgICAgMAAwEBAAAAAAAAAQIRAyESMQRBEyJRMmFxFEL/2gAMAwEAAhEDEQA/APQTe6V2mJblXC2xU4VRVlEPI2Lk7zXN21J/U1soOprApolFdoBz9M5ysK0Cec/OpTbP9Gtd3TE0LaZA1ZFTZKwp6UxSFtMhy1mWpctZlreQNEJWsy1NlrCtbyOohy1mWpctay1nI6iLLWstSla1kreR1EWWsy1LlrWSus6iMrXOWpslc5a2zuJFlrCtS5a1lruZ1EOWsy1KUrUVnI6iIrXBWpiKjRw23l9azkEonGWuSlTlKrYvFJaXM5gSBPqY+VdyCSMy1y+2u1SLcXkRrEa7g1q4kgjqCPmIrudrRtb2KeM7e2EYqga55j4Z6TRnhPE1v284BWDBB676dRXm/EuGrhsQyB88EEkSOsjKZ2PnTpgeOWcLZRbrgSoaAZOo1FRY88ubUnpFc8K4px7C+Mx9u1HeOFnadz7DWucJj7d6TbYNG+4/GvKuO8fa5euXFJeWOUxoF+yB00oWvFbjnL3tyDoVtyJHQmuflu9LQS8XXez1zEdo7CMVN1ZG+vP2rK8YIA0Cvp1Amt0v/rl+Dv8AlifTCIam9qkEdK3mjkflTOZLxIprm/iAilm0AqvxLjVqypLHWNANTyG3qaEgl0U3fEEJMHkSBOx1NS5/Mji1WynD4ksu70XP7Udz4QFHnqfea7GMbdvyrnAYhTJRZgDXadNQNah/tyx3Ru5gUEyTuI0II5MDpFeFPys8nqTPZj4+FKuJd/tNQfFAHIzp71NgsWl0MV1AMA9eseVK9/jWHxFtkttBgn0I/CifZx8ttFXaPmeevOqYefn1B/pPk8HDTmg73Z6Gs7s9Kmn+prRNfQLJKjwviRH3ZrXcmpJrVZ8jO+OJwbRrXd1IprZatU2dwiRFK5IqUiuSlEpi5QroiIrIqvxjG9xYuXYnIpIHU7D6kUh439oV6xhrV1h3jMxQ7KJB30BOopWXyo42k/ZRh8WeWLkvQ/4q+ttGdzCqJJ3gChtjtJZeCpJU7NpH6iom7V4O8gt97/fKwiDsJUzpI1nfekfgSlLrWzrm2MaEqTBHkQDU3leVLHXCirwvDhltZLPUf69qV8H20H71cw99O5ZWhZ5j7LMdirbgjSr/AGf49auxZDHvFB0gxC+dcdpezNrG2wQ2W4n93dUSRvKkH4kO0HbeqFm5wUosmeBY8jhJa/Sn2r4oMLct3F/vHV1ifC4CgKCNtHYGfI1c7K3LzYcNeYsWMgmJygbn1M0AuX8DeRBd7wXcOWtBWabgnVgdcsyAfIRTLiuL2cNhhcc+BVAEbnTwx6ipsXkc8rvVD8vj8MSS3b7Ld64sGSKr4B1LMFOgA15cwa89xvap3abIZcx+0B7Va4V26W2Cqr3jAQSCAM0nNrBmJ6U7/qipbFLxZNaPQX2pA7Y9pms3Ye2Ltq4pVrZGxB69DMj0q5ju110gC0ba9c4Lg+WhBUUg8awuJxNwu8Ek/ehRG2UTt60EvKjLUWHHxnB/cK8P7RMbxv6nJqEnKAo8Kpr5VexPbzFOJS3bE6AZjC7zmOaKXsLwBvheToBII2FWMUiWwoK92NdScwHlHOepqN55LSZasMH6BfG+K37rn4eeaIlvfnQ7EXSBEa/zDYRt60U4gVQwHAgyAo3kGfhoXexl1DLgajQsDIHkP1oovls5rid9w2Txs2UQxH8sbDlvFVVxqq2mg6DrVm1jElc3iLQG3yxPlz2pmx/D1VEezaUKw1iDrPma2Trs6MeXQq/2op+yayjncH/tp/prKDlEb8cj6I781otNbFwcq1nq9I8pv+xB7VcBcYy1eXPDAARlIzKSTmlgQCI1HOoOG4y7iLr5v4eVisFpJgwdwRHnFGe0HEwuKVD/ANsH08TfkKD8Mvnv3MRLMV0+ydRtXjeY7m9Hr+L/AAWxm4fYyuZBBOsli2o6clFL3aVkw2KLOP4OKVs48OUXFEZhzk6HSmO5iwUIWDcjQDr5/j7UO7YcNS7hst0T3bI2mpkEK0eqk+lefB8Zb9lt3tHm/Buz7/v0C4wEy6qSPDuVO2k6H0ps4jx793xItJpBkiNuhJonwLFLJtOIv2TlafidASFcMfiBUA6UsducGDiVb/uAgzJ1DQvPoT8qoUnkyfb0tHNKMfqepcIxwvWwRvpImauRXnP7PeLMty5Yunx2mjlqp2Ommn516Pyr2fHyuUeMu0eH5WJQna6ZqPKsiuXvAbkCPMc9q6Rp/r8OtUWiSjoHypb4r28w1pmQTcZdDljKDzEnc+lG+JXVS07Nc7sBTLkfByzR5V4JxTFWcLfNtbxvKfF3gVl1JOYlT58xS8k2l9QoRs9Mt/tPtzBstPIBpJ9ARUT/ALX8Kph7GJTzKrH/ANCvPbmIUhXtusiY5iPPmKr3+3OXwsskDcenQ1PHPk9KyuODHJbdM9I4n+0Th+Kwt22t0qzoQA6MstGgkSsz50jcWvN+7934h45jLIcMIMGJBUgfOgnDOLYjEEr3hTugXGQBfIglYjTYmp+NG6ApfFM+YAhXe4nkdpVj1INZli8kk36HYJLFFxRSGOZGBUmRyiTH4USw3a51Oql9tutQcEuWLvgdG7wST4jlIEbQZmDtTPY7M4VwIQr/AIXb8CTNdLHF9oKOZxGPslx/+FdusNSIRQMzZtTsJK0U4f2hDKxxLLbyQV1CtnJgLlB3PnSOcA+HMIA1snmoj3HKoeIubzIuHCqy5i6AZZOmUjYGOu9QfZTrosahODfYV4/wDh4uXYuXkvhySVYv42Cs0o+jDUqWkbCJoTf4izWBYuQ6jUHYjr1+XKhqW7tq+/7zEvbBlmBlQx5yQIqC5j0EgeLoV2+Z0qhJp92QTk19aotphE3A26knf10qRyqAxCxrpAn9aEHF3GOhAEciPlJ2rgi4NgoPn4jW1+iWwo2P0GQT1nSpLONiMzoo9V/M60vYy7dQSX6CAo5+tXOHKtwqqXT4fGJCmORERqNTpWuOjlQ14dSWDBgynXYGeY1BoNjeGsM06qxEQrMRHQTEdZrrF8O/d27yycqEiVHwgnUEDlzowMQTlYaFgCY89x50m/aGRnw0Jd1LisFEkHSSBEDlAnWqn7qpMk6/zCSB869AOFt3Wa21ssxQu3kogSOjDT50hdqOGvhrkTKuJU7HLOxjmPzp+OXJ0guWrBV0gNAMgTr/ALU/9kccL1k2m1JBy+TrEj3EH2rzq20z6UY7MY4pcgcyCp/nU6fMaVRkjcTIPYz3Wykq24MVlNuH4daxCi7C+MAnlB2I9iCKypOJX8/6MFvt7ZyZijyGgqusDrP5VO3bvCgSC5Ogy5TOvPpFIWGBzatII2ggQd6nwmGVZGUdNhqKNeVMlfjQCXarjNnFWgyKUvKYVtDAnUeYj60CwfFMIjl7t68CIV1EwSP8O3tV9cOCiggKQY05gilTjPBs98lWCi4JUmcpZNxA2JXb0NA38r+w+CWNVE9Q4Fx6xdQiyO7G0sIdtN9daj7RMwtKpaQ9y2saj7QY6jyU151wnhzQJJV1PxAnTYx7ijS42++Iy5syW4Kg8yyka+YB0PrUE8SUrXouitIbMdgbOMI7xDmX4WUlXSehHU8tqR+0HDDFy73r3QlxLYZwDmj4j0Kg5QCD1pwuXCLYtgjvrui5ZhBzuNrMAAx5nSueJ4W2uGa2vwWwJ5nSeR3OpPoKDHkcX/oc4JoAYPERjw4Md9aDkHoQpBEaVc42LinMLr5W1jOdDOxg6CpeAYFDaW6LeUszBZ3VdPCIJAUGRp0ovjsKHUCNG2I3VvIbUx5eMqQLxcobFF7j6GfPWWmDpqa0b7FvjPXdtD65qkxmBa1cykmCIkaTrM66CqThvP001/ryqhNvZK4paaCb8UvLYu2hdLLcVlyN4tDroTqDI0rz7i3ELbXZCZ8uniJGaOsdKO8YBygFmHIEAdNiwGlVMN2Qt3LYdr7Kx38AIHvINU4pUuUmS5IKTqCFi/dZtQMo2AUECPXnVdl9zXoNnDtZQW0dGVfJ1J+hFKPHMSTf2AKiDGs6TO1Px5ebpASw8VZP2XWHfzQg+Uso19aYOJrmwtxdPDDr1BB1A9QT9KFdn5C3M2gJTccwGMCPUUZ4TiiWMA5x8GsKi/avN95l3UbKYJkxRuSSdimm6oTnFyxdGYFLinNBGoPKZ3507cP45ntG5bgkDxJ914/+CdQfON6WOMgO7XCjEH4fEdFAhR123nnNDLF24hLLnQRE67HcE1qakrNquxpbtNi2OpFtZ10VdJ5Z5JovhMZhoFzP/EbUxcI8utJ2E4Q11c+YROX7zZidFI6k7daZW7IYe27Es1wWzBkwIUgH4fIHnS8sIzDxzeMtcQxGHuDVgxIyyxDECQTBI02obhuHoyyniQEqwMEqR0PT51Y7UdjLaW2bDpDWicyyTmSYnUnYR86D9jsYFZ7Z+F9ffapuFRtMZlny20Xzw1RsPqa4VIIOu0UWvWY5T0jeqVzzkR5UClYh0wbjsMLiwTGsj2qhhMA6P4TruCvLzPtTAnD7lxyir4lGqnRh0MHWKqm4tokH4hEkbA+Rp0ZejeDQZtYkvaNtxLssA7Aty96ucCtEqQxE2wJUnxfLoN6DJckrB1kEfMb0zi4qsG0J2iPiEEMs/wCHN9Kmlo6v0iuYtrN+1cDAK0pczaKUYqWkkadZ8qEftN4WO6tspB7toYAyBn2gkDMPCp/zUUxfBLJuQyBsp0MmDpoSAYJjrQTtbw83sPnGrWIkaz3X2vUAwR08QosVckwr1R58x5VawtwqQw3BBHsZqqy1KrV6UkAmekYfh5uoty05COoYDMBqQM2n+Ka3SbhMS6oAGYDoD11/OsqX42Wcl+HoV3DlCM2U8wfI6ct96rYjFMYgadBpNTYq+GtjXTQ6+o0mt5RlXnm6fdG/5VItGNt7K2FxLKcmpET5dRr1ma7xdrMrDNrurcg66qR0MgD0nrXS2lBAmWIGg3y76xznlUeLItowMltBykHkQCZphyLvZfHW7iy0d4R4gfXfziCK3wRYLde9ZfYfD/XlSrfJtXFVQVXVjqJg+ErpvJ1ovwrFKlk3c0KDlGaZLLO3Xp70nLi7a9l2HKnSfoaLd5QzaksxJJOpjUx6DUAVNxa6O5J1kgqPMsI1670s4XG5mVjsdfQa/nTFecOon18pqSUeLVlSakqO+yeGP7sVGwY5dIHwrqPUkn1NG7NtQMjHf6N5fOhvAV7uyVXk2/tRfFWQfEND+f8AQpM2nJsymlQsdocE2YSviBjMuxHI0Cv4YkTGxjeOcewr0HE2hdQTEjefOkLj69yXW3aKqqkydp1nX1IirMM+WiHNFx2eecQ43dYspY5cxhZ06D1rVrhd25aN9dFVghOaPFE+u01BjbAUiNiv/Jq/b43kwpsqu7Zixn4gTBA9GO/SvWdpfVHmxabdkFyxdtCWvEaHRSd+Q1qfhHZm9iP4h1BJGphmIjr6gVf7N8Da+e+ulgiEZdJB1jpsDTlbdQrAiWU5XC9WgykfzAGaRlz8NR7KcOBz3LoWbnCjaAXlM7zzgjXmDIri9dFq0+YQbn8JSdMq6NcP1VaeMCMzBdAV8UxMtsWBiCDr70r8d4RcJdVKvJMeIRDanwsZDbac4pUMqnqQeXA1/HoCqkjT/apbqAiCNDpFRYW2FUDT8x+lT56o/wAE0Dez02sZbWTkzC4RyYWg1we4y03YK+LqGDKup/1DWfMT86XsEVF2250UEg+SuCjfRp9qzs7iWsXmwt2QQxC9A4mfUMBp7daY5ewOPof8A5uWbL757SE+ZjKfw19a8x4/g/3THHL8B8Sx91ht7Ga9L4Ypt2ltMfEuckRqodyyqfOPlNI37SY7+z1yEe2bT86HG020DJMs4tLjIYzagxHPSRFKKXnV1LliAwzAkzAMmfamTs9xLPbyE+JNvQVPxTDZpj7Q0pcXxlxaF8gklsi/++FkZO9uFSDPeI4Zcp8tAPY0HxdhXYsQRPLlV7g4LYEA7Ks/5u/uA/R6gvGNOdKTqT/rRRmelXvZrCiGBHIj6Ud4hfhLZ0k3bcf5oB+hNB7IhZqbH3P4WHn/AL6fISa5q2hP9jHdSCvnbQ+6qUP0UVRIm7lO1xGU9NVP6kUTuCVP/jb/AEPqPk0j/NVS4crK4E5DOvONY+VKTpmrs8emK6samOtX+I8MYXXRVJCsYgH4dx9CK4wnCL5YG2jeRiPxr1HNV2dGDvosPcymOlZUrcExc6oZ9qykcl+lW/xjhxa73eGuq4VSXy6Ek6+IEA9INQ4ftBbuNaH8SEEsxIDEgQMo1H/FLuLskIDneWBEOdWWZVgPsr1nWrdvGJo0oVtKoddQWMkSp2IM/KlfGq0LUtjp+6Kt5ZOaVVh0kgzPtzmqN213jtmYMuYTqIgHcEb/AO1LmN445Qc0jw25gEHqPiYD2B031q/w1JKRbEyIQKsnzLtGuuw2oODirkGnboM47s1+8mLJRbiTcZzICWwDmzHkNoHWhmNuPft21ZQq2baKqLOUARnP+JjJJpm45fe0i4a3AmWvsTqzH/pzGirpzpdw95Qp1kaiffWlcnxH4lvZNaSAnp9SZH40Zwt6Y10BIPWNsw94oJffxLHJvn4QRRHAwwHmZA8tNPnNJmrRZB0xi4TeGYrprB9TRhH5z60pG5k1B1B5fSmDCYsECTqwqScaKGrJ7bxMHTn51l/Dq4ZLgkMIPmp0g9TXMdOf5VYtOGU7T/UUKbW0A4p6Z57xn9lMlmsXAdioOo8xUGA/ZqiCbzM/h+AKVGcawWPI7bV6LiLRkhd4/DWuVzx9KrXl5Kpsl/5MalYujhoCAW7WRRoFGhU8wfbnzrhcLAEAH+aCCOeoG+tHjZBO5UwSROuhgt+FRMI9AN+c+ftSfkfZSopdAq7cXDwzEZnhVX+ce3PUmguAwBRnLAg5iWO866FTvU/EEF3FeJCVtiN4OvOpLQuJEeJToZMN7aU9aX+ie3Yu8e4dkPfWxKnRwBt/N6VTVJ2IM9KcrarEaxvBIJ6dKTsZhDYvNbM5ZOU8su4196qw5OS4smz40nyRFttHuJHnVTH8XxFkIbd1wNhzKxsFaMyjbQGrly1rvBrehkEe2m/KqU6ZK1YX4b2nUWjcu94Lg+wBAY7lhJifWkXj/GTibpuEECAAJmB6wKYmgaa6jnrBpZ4vgsjSB4W1HkeYosaSbByXxNYHFm26sPf0p3MXEDg8vakCKaOzONzI1s7rt6V2aNqyUNdlhmwxB1zjEED/AANbuD/5PzqqLe8/0Ks9lb+uEHV8ZbPuoIqB3iKmepspn/GLOCCSFFS8aMLYH/lX6VYwGH0zGosXa729bA1VZ/8AY7V3/oUtjVaPiy/fQr/mBDL+FVcQdNtBB9tj9K6N4r3Z5iCPaK7vgGY5zvvFJ9mtCjxK8Ld3WRmXLPQqY/DL86ucMJzKCcwEjfUR+tZxzDKcrvyCt6k6MPmgNDbFxiHM+HKSTpO8AA7jem8bRdhm0tjUuNHlWUsLxQARlbTzH6VlB8RT8gL4pxNbxLBYIaBG2VQABO28naqrYw6DMoCwfANM0yCTGrCanxnCGt3DbkuyqIy6KrdDPLzrhuH3FKyohhz12Ouoq5JJaPKd3sIpiigm0qzlEvcAVyZAJHi1kyKY+xeGIY3nZAlgM9wBft6wpPm0bb0hBGaSJIUE84AB5Tyk0y8XxRwmFsYf/q3YxN/aYIiwjf5ZaPMUvJBvSGQnW2XsTjLhBuO6OrSTcSVaSx1KneDpVbh6BlnTu4LE5hJOYzInTlS+vEZGUKVB6HQ+eutQ/veUwp01Gv1ms+LVG/LT0NgujN4TCkKeuUgwPw+tF8M/i3P/AAd6Q07QOFyyANoHMfKjHC+06XDDLlaI0Oh8qRkwySssxeRGTobsQ3hE7k7+lX+C4iUnUlaDgyBzgSRykf7EVmAxeV5X3HlUUol8XsZzjCCB94fjU3DrpmKEtfDEMNY+nSiuCsQwadDp70loNhdOc9K3Z51Xa8CYnlU1toX0pXQAP44GUC4glrRzx95Yh191+tDuN4wJYzWzKuAVMTAIkT76e1Gce3hb0/SlHGEXA+DDRcUl7YO5Q+NkHmFzEeYp+JcgMjpA5XbJIaXJlzlgwdhHlFTNiCstBLaaxuPTrXYXJ4RqIiTrOoIJPoaiOCLAHUEwInYayfM1S6sBLRvDXATmGm/kZnnG4od20Rjhhc2KNMiIIOhjWenKieDwxiOYJDDpvE/KqXagn9zdSAdj6bdNK3G6mgZxuDQAsXs6Bt5Hy8q0yn86G8BvkjL0oi2gncTH+8V6L0zzFtGhd251X4vh89o9RqPzPyqa4wCwIM8o1rL18JazMDk2mNzvE+lZ0zqtCxaWVnpV3h982nW5ymD6cxVWy0MeQO48jtV9MPmskDcEn1G1OkyVoZOzr62CuoGPMeSsgmq2LOV2UfZYj5Eih/ZniYSbbc3S4pHJlkH2INF+NWov3I++34zUso1Oh7d40dYbiEplOnKavYcBRmHtQGYFFuGPmEHlQyQpBU35I8gv5Vbc7UMZvExG3h+YK0RQzFKlo52A+MR3JJO0R6y1K6oxKmYB28x+lNfFwe6GXU94ecaak/jSzi7dzNITMFAHn6j3NPxdUURtRIreJ0+GtVSOHuc1I+dbp2jeTGziE3QfCy90FLbEFRoX6tBE+jeVC7mNCr4SQXOpLaErsQI0BB28qJ8VuXFVHQlChIKkjKV0K7jWQTNVMBwFsc6dywAk94pIAsLqzPHNI1+VLg9WZkWyfs3gLZa7ir5P7vh4Z4071zrbsr5kgT0AoJxHiTYm7cvXNXY5j0HIAeQAC+1Ee0vGluZbGGBGFw+iD7TsdGvXP52PyBAoRhrDEwVIzAhTBAzbrv1IinJe2KlL0ji44IBAgxr6+VcCuCeprmKNAErEc4rSXMpBG41qFhWKa07of+AcRW6mWZI39d4q0cywygRJ0rz3B49rRzKfUU18M7UK8Kwhjp5R09/yrzsuBxdo9PD5CkqfYzcJxIYZTpJ196b7LAKFImK85uKULMmqzPWIPKKa8Dju8ILZgI35ctKhyw9o9CMkwy9sfnNWEfTXmNfKo1tCBr/xvFcuxmfsnSkejWWFcOSvMiKUOM4YPjyy+E2wqhxyYAsB8kP/AL0zXz3a5zGm3rrH60o4DiR797LqsvcJDyZ8SfCRtsBTsV7aE5EtE7YF0AJgnMc8aAlvh9AeXyq0mHghlPLUHQg84/SrLvBysJBmQeh09wY2qO9ZDN4GhifgYxmP/jbmf5TrW22EnRi4XMSdtIOkTVTiXC81q4i7FYjzq/gkIkOCCDrMg68qsqJOn+0UPNxYbSaPFMNgLqXsqo0g9DMDmabMH2cv3uWQcy5j/evQsThAsvEErAqBLYVczMFXmSYHKKql5cmtIjXixTtsEcI7E2k8V0d4fPRABrtOvvpUXaa0l9UZgBhbDG42kZwgPhXopMIOsmmA2mvCCCtocjOa55EHVU+ppR/anxIJZt2FIljLBdsqSAPSaXilKeRWFNRhB0jzK5cm4xgDMSYGw5wPITV/AX/Cy8wDHpFCs2tXLqRBB5A7RuNa9qSPGas7w1qIccmg+XSm7GvnbN94K2n8ygn6z8qGdmrS5HcjRCCZ5sdLaj319qlwjkAA67z+IMe5qXI7l/gxKo1+mrq0U4HagE8hp6mh1wyPz/OmLCWstoKvPUn2oJy0DFbKmFWUc+n0MH8KJoYKj72g+VAv31bVu4HIBLOoB1JM6ERy1mq+K4+1wDIConKJ3iN/LnQuDYai2yw+IBUL91wZPNfhOtbuso1VTIkNBGsEEGg68T0A0MSN5nXmKhPEJJGuoPzoljZTGShGgueLAfFvz1H61qgZuzvvWUXxm/Khhx+C711QK2e5qkEMrNEAdRoR8xRLtLj7uFRbNlAWbJ390AZXCwRZkGe7WdTOpnpU2I4gMjLhUdGCspuEqbxWDopkd2JkHLuI1ofc/uUtZCxghSc2mm+kEaHnOtKi9qzZL8BeE4swZjZl8wYEEDPln7LxMAkGDOlc8Pyursskoc/8RzmVlUlR0YZhz2qguFKTlbKdNHMGddVbn7xUyO9okrHjYEkD4iN8h5gzqDFVOvROk/ZHdw/8INcXxEnVTsp59D4tdOVD8dg2txzBAYMNQQRp6GnXCYrDuO7ZiXIbOwTKAI1gEQVjYeVDuO4K2VQo3KFWQhgESNfWYPMmhjl3xo2WPVoUAf6/OuaNXuD+Dc6baBWBMSCDow21B51SuWUySJzACemadxzin8kIcWilNaDRsfOtthm6GD71o4VoLRAET+lFozYw8H7VFAEuCQJ8Xr1p04Px22Yysrconn5A15Qo/rrTz2V/ZVi8TD3B3Foxq+jsP5V3Hqakz4Ydt0VYvImtdnomH41Z3DrpuJX061Ne7QWlGUMGY7KDPodKo3P2XYZFHdJn8nYqW9Li/C3qCKA8T7J2wHaz3jFAS9s6X7ccysQ6/wAy15ihjb0z0FkbW0XMX2hW42QNEHxTpB9DQDjHElXEWisZQc0czEDX1ocnH4hbyrdA2LaOP8LjxD3qBkwjmRcu2j/Oour/AOyQ0e1VxwqIiWXkejYfFpeGnT3ipzw0XBGWQd9dh+RpX7KXFUhRiLNydsrMG15EMulNeH42q5zH8O1o9zcZuVtABLNOnTWpZwalSKIzTjs1lu2VGvf2x9lyBdQRrkuH4o6NpVzhVlLgLpOUEASCrTAJBB2IkfOpbVq5ew75lbNctk5MohAynJbWdM0QWPtyorZw4CAMACYkQNDAHz0pUut9nKf4CeMswtjKFZswX4lAE7FtZj0E1Ts2RmTvXzMACEywqk7QkHXzM0X4naFpZVQNRsB7V5nx/t1cUFbGmYEG4NSsGCoGy89TR4oPJpGTmoq2xs7RdpLeGUlnXOBOWQDqQOcnlXj/AGm4q2Ium6djoswDHWNwN65xDhlIdpuE5g3PUGQev2SPeqVgSHB1JG++oI/Ka9TBgWPfbIMuVz0TcOwZzDY5hp9qCdRIo3isBCPsMvwEjZWg6+U6ChGAvMrAjRTHpI299KKYTFzK+Ns7CFOum8T0Gh9qZku7AxpcaLDcNNvCZNFuX7gJ1JCpaGmv8zNp6VWvWSkDQttPnE7T01oo18Oj5oGVoPQAazHyqC/cliAMrLMRrOhE+saClKTGvHGkVrlm4IZTK6AtrExtl6VDdxTmUDMp0MEnprGtHbVzLbiBOWSp8hMe/wCdCsPh1F0yDDCPx26aChjK+zXBLopWsJJE65dJncnU13jL6IMhOkbbmCZ35VfuWQgCggabnXUjbTnQHiNmPCTLDUn7xOmvTSmRfJ7Bn9Fo7w95WJyrAifSOnWtgggxvz/2rjC2gDI0bodtBEgnz39as4VVdjJjmRGkg0x0LVtbI7QJAMn5Vqu0YqMpzadKyhs7iOXCMXbTMQSe9JO+i5uYOutWeJ4MX4B0KmVZfKN9daH4dEGU2YzEmRspMmPIGKvnEASGJ01nYiOe2oO0eVQSvlyiehFquMgde4cSpR2ciYBhWyztObnvsedUcRwJ7aE2iW6wQDoOUgnkKa7lxHAIED/CNZ251CcIDEg+3X51kczQTwxkLy4VHRDcFwmMsZSGmIA89NZ23rvE2hMucp0LrA1Mawds0akUea14kDaknw+WkyelUON4pQRbyB3YmAYGh0JLD4RTFNyYPxcUYuUpChRbAiGO4MGZJ8MkfWqGKtW7a94kGAYEKsEkCCdAdNedascMAabjd4en2BGwA5gedDO2Yyi30ObTYaafhTYRXJJMTN1FtoHYvj9wmE8I9p8vKfOmXsz+zm9jAL2JdraNqAINxvY6KPUUmcOt57ttfvOB9a+jez2DiyoGqwPaNtedF5OX4YriT4YfK25FXs12KwmE1tWFNwR43l29i2g/yxTMwPM+39a0P4txJMPh3u3DAURpuSdgKQ7v7S2YHLby9Cxk/LavN45Mu+yuoQ/o9GvXAATIAG5JgUg9rO22FnJbt/vF1QYZSUFvzFxYb2HSoeBYc8SctinuMkwEB0J6kCAB6CnKx2SwduAti2DsJGY/6v0rVCGOX37/AAxzbX1PC/7CxOJYlUYliSQASNerH86a+Bfsha7DXnyj7qGT5+IiB7V6/ZwCAbCByiB8tqsEqi8gBTn5cnpaE/EhZw3ZG1h0CWUCk6DnvpmbrAk1xxvgyW8L3FvQvlReuZmHiPUzJ9qNY/iwtIXYEsYVEXck7Aeu56UHuXHa+mcAm0hZ4P8A1boKKB5KJj/FSLbdtj0FsEgt2kE5iqgT1gRNRYtiRG07frWXr0GBp51UxOKUDVtR/X0pPsZGIC7dcWazgTBBuucqneOTNHkK8Ye6QCGEg8mke/n716B2vxve3FFu6Alqfg8WViNS0edJn7veuTIV9d9JkcxOter4q4xEZ4tsqcN4WbzNEDKpOsmY6RtzqqluT/D0bkAdec770b4TZdCc6kKd4338q5t8O0+BlE7jdl3ifaqOe3ZP8apUDLUhSWDDUawYGnPpvU+BwbkhgZAMxmgkDfLG/OryKbrKuYxJzA7kn8geQqTEWGTYGBqoAjoDB5CQTXOfoxY2WsLlNxiIhkOYdfOKH2bhNxNY+7/KdQJ6GuMG7i4zMCIWAN50qutlsxIGkzA1g79aFKhjdoOm4YC5o8UkjoFPTkSKrq/942pB8Q8jHLTzrlFkrcdssfQEanfTXyrpL9sa94SPcE/OlUMK9/HsIB6AiNweU/Kh13CZpMEEySTB68qJta7wSuXQ6liZP/FafBudQoKzEqdPqKbF8RUly7B9vDmCo1B5+ZEbVJh8Aw3gncETO/1q0tkgCRA9jUTY0A5RI8+XtpvW23ozio7Zs5+UfT9Kyoc7nUQRWVlSO5R/RrvYbI4YGQQcxAE6SZK/Krdi0C2diZKwqqvhXoXY/EYnQbVMqCRprGkjWuiFUyBlJ6a6n5xULmej8SNGxDDKx00adp6jSur14hSSYAEzvp6VL3R3nwkee89ZqC4s8403PPXUT1iaBbGNGYUZ1HgnxQTJ1ETMTHTlVO9hBJaDmYy067aAD2q7cxKTlJEnQbDT2Fd9+I0G2g5f81t0ZxTWyk3DyuWSDOun4ac/KqfGOBC+oBbKVnLzBJgQeYFGSdARoffT6+tQEzuSIIIjQDyJ50Sm07QMsalpiHi+z1+yc2WQIMrqP1r0n9mvbAGLbsQ2xU/QiTvQjiWOa3MWyQeemlUbHErDMGYBW3BOhBB6gU6cnlh9kTxxRxy0xj/aj2hDXFsodEGZh/M23yFec3eKAbSTTBxbg9q9N3vTmIzEk5gT77UAfg7ASII5Rufam4HGMaJ80ZcrR7V2DwotWFn4ioJnzG46imtD9o7CvFeyXa1rI7m9miMqk+EidRBPLlFP3/7i0AFz2101ltTHkCTNefmxy5NlEXpUN13EGRl1UnU0N45xnD2ggu3FUtcQQSJ1Yb9B60g9oP2rMQ1rCK1vYd8QJ88qn8aU8Hx+5s7Bszfag/M0UPGk1bB5K6PQ+J9uLaYm8HR82HtsVVlyZspE5SdyzFQCPsqaq9m+0d2/bIWyLYli9xjrmMkkD72ug2AFLXFbrYgJb791CTlAOYcgYM/nW+AcQOHnDucyqSxZfig6lTJmSY57U744qGls77WNHErmJCh7BDnbxyAV8vM9TS7c4zfZToQdyRCHbkYneaLv2glyAwMRAAgRGxoBjuNL3wtkDM2sxp/tpS4xfVFFpK2yj3LHQOwnWIVhJ6nSaju4Q91Ahis+IGG1E7/ZIn61u/iswKp4WABOwAkdSYO/KtpbZEKoYkfFvO0luunKqFa7FumQ8CbLcIKk5oHj+yR+O4o8vEbYgQJA6T1HPahljCyVWdubc9dwPPSq+JsnNKhSfTU1zqTBX1Jbl9TcZlQAEypBhvOfeoDek+KYGuhg/WtHCsBJMeU6fOoHKkjc/gfeiSBk9Ef9sKsws/QzzqbDX+8PikCTl6wdp60PutuHiJ3gTHLX86mw0tcEwNgCTsJ+XSmuKolTf6TcQsqzETB3000P03qldwPhiT9DVm6SSx+1qSOUDXT51mFuAkTpEjbQExE9a1NroKl7IuG4VlYEn7WonlEk0w2uKgNl0g8vP06GhV1RmcL8SrPnuAYO3SprdrQNOy+MDUnSBExIPXlQS+3Y2H10itxK8UYsJyNBAJB3mfqDQ43QxBG09KLW7U21jkSd500kH5fU1HeOVcgAbWTtPUR0ootUDNNuyvbRY1msqM3D/N8hWUdgcWPRZlMq0ED7o05k/hXOJuKwltYjrv1+tZWV5Z6rdGrbgjQaDqPrE61xbJCiSWJgkmI6CByrKyi9GFjhuHN3Nl+zBltjPSNdPOocUhDBSNeo5H3rKyhvdHJasHYnFOhBMEA6mNR7bGuE4wp0B16EHpWVlUximTym0yvjeICNZBJEEag6iJHSqePmNVBk/EPXodayspsYpCZyZWsIQGBaII03BHXyqS7jJhW+zoCNvTkayspjSFqTI7r6RHtMiKqhhyH4VlZWxSBb9mjdmojaYwZkcx5Vuso+gHvsK2Jt2jkfwuquQRt4ogfr5V2uNt/EElTI31jnvWVlK7sKLp0SXzJzAkEZSOc6aT7CKiW1JF8bgwR/l0OvLf5isrKFN1Y2vtRwMQSxKKuw+ISR6HlUr4oqk5iQNx/W9brK38OukyzY4pmQ3GXwagAbggjqdAPKo8aVeH1P+lpyzoRWVlZxS2DybkjSX/4JsksjklsxIIIAkAxUD6gFd468/SsrKxKg7vsG3cQsGZJ2GmkT4p96vYJVuOp0IB2iOYieu9arKfJfWyWH8qNtYg522AiIETAAB12neq+DuBWYiWSSFJjzE9doNZWUqLtMe0rO8aGzsBpOUHU6bE7ddPrVuxYBIBY5XIU7zqIO43kA1lZXSejYrZNZw+RihXMvjEToAAx99RVKxZMk6ZvOdBrIEVlZQphMnvWwTKhY5b7R6VlZWVlsKj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53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 Spreads in Arabia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0772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000" dirty="0" smtClean="0">
                <a:latin typeface="Charlemagne Std" pitchFamily="82" charset="0"/>
              </a:rPr>
              <a:t>Muhammad faced persecution for his teachings. What did the people force him to do?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257800" y="1600200"/>
            <a:ext cx="30480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572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Mecca to Medina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839200" cy="495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harlemagne Std" pitchFamily="82" charset="0"/>
              </a:rPr>
              <a:t>As Muhammad’s teachings began to grow in popularity some people were afraid of his influence. </a:t>
            </a:r>
          </a:p>
          <a:p>
            <a:r>
              <a:rPr lang="en-US" dirty="0" smtClean="0">
                <a:latin typeface="Charlemagne Std" pitchFamily="82" charset="0"/>
              </a:rPr>
              <a:t>What was threatened to happen?</a:t>
            </a:r>
          </a:p>
          <a:p>
            <a:r>
              <a:rPr lang="en-US" dirty="0" smtClean="0">
                <a:latin typeface="Charlemagne Std" pitchFamily="82" charset="0"/>
              </a:rPr>
              <a:t>What did Muhammad do?</a:t>
            </a:r>
          </a:p>
          <a:p>
            <a:r>
              <a:rPr lang="en-US" dirty="0" smtClean="0">
                <a:latin typeface="Charlemagne Std" pitchFamily="82" charset="0"/>
              </a:rPr>
              <a:t>Who went with him?</a:t>
            </a:r>
          </a:p>
        </p:txBody>
      </p:sp>
    </p:spTree>
    <p:extLst>
      <p:ext uri="{BB962C8B-B14F-4D97-AF65-F5344CB8AC3E}">
        <p14:creationId xmlns:p14="http://schemas.microsoft.com/office/powerpoint/2010/main" val="3130989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Medina to the Rest of Arabia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334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harlemagne Std" pitchFamily="82" charset="0"/>
              </a:rPr>
              <a:t>What year is important to Muslims?</a:t>
            </a:r>
            <a:r>
              <a:rPr lang="en-US" dirty="0">
                <a:latin typeface="Charlemagne Std" pitchFamily="82" charset="0"/>
              </a:rPr>
              <a:t> </a:t>
            </a:r>
            <a:r>
              <a:rPr lang="en-US" dirty="0" smtClean="0">
                <a:latin typeface="Charlemagne Std" pitchFamily="82" charset="0"/>
              </a:rPr>
              <a:t>Why?</a:t>
            </a:r>
          </a:p>
          <a:p>
            <a:r>
              <a:rPr lang="en-US" dirty="0" smtClean="0">
                <a:latin typeface="Charlemagne Std" pitchFamily="82" charset="0"/>
              </a:rPr>
              <a:t>What new revelations came to light?</a:t>
            </a:r>
          </a:p>
          <a:p>
            <a:r>
              <a:rPr lang="en-US" dirty="0" smtClean="0">
                <a:latin typeface="Charlemagne Std" pitchFamily="82" charset="0"/>
              </a:rPr>
              <a:t>What city was previously the most important? What city is now the most important?</a:t>
            </a:r>
          </a:p>
          <a:p>
            <a:pPr marL="0" indent="0">
              <a:buNone/>
            </a:pPr>
            <a:r>
              <a:rPr lang="en-US" dirty="0" smtClean="0">
                <a:latin typeface="Charlemagne Std" pitchFamily="82" charset="0"/>
              </a:rPr>
              <a:t>Muhammad’s influence reached so far that he was eventually welcomed back to…</a:t>
            </a:r>
          </a:p>
        </p:txBody>
      </p:sp>
    </p:spTree>
    <p:extLst>
      <p:ext uri="{BB962C8B-B14F-4D97-AF65-F5344CB8AC3E}">
        <p14:creationId xmlns:p14="http://schemas.microsoft.com/office/powerpoint/2010/main" val="2568185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419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500" dirty="0" smtClean="0">
                <a:latin typeface="Charlemagne Std" pitchFamily="82" charset="0"/>
              </a:rPr>
              <a:t>Refer back to the Topic Question. </a:t>
            </a:r>
          </a:p>
          <a:p>
            <a:pPr marL="0" indent="0" algn="ctr">
              <a:buNone/>
            </a:pPr>
            <a:r>
              <a:rPr lang="en-US" sz="4500" dirty="0" smtClean="0">
                <a:latin typeface="Charlemagne Std" pitchFamily="82" charset="0"/>
              </a:rPr>
              <a:t>Based on discussion write a 7 sentence paragraph answering the question.</a:t>
            </a:r>
            <a:endParaRPr lang="en-US" sz="4500" dirty="0">
              <a:latin typeface="Charlemagne Std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104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Topic Question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3581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What is the one key Islamic belief about God, and in what ways are Islamic beliefs similar to those of Judaism and Christianity?</a:t>
            </a:r>
            <a:endParaRPr lang="en-US" sz="4500" dirty="0">
              <a:solidFill>
                <a:schemeClr val="accent6">
                  <a:lumMod val="50000"/>
                </a:schemeClr>
              </a:solidFill>
              <a:latin typeface="Charlemagne Std" pitchFamily="82" charset="0"/>
              <a:ea typeface="Adobe Heiti Std R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696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95" y="1447800"/>
            <a:ext cx="1749425" cy="4267200"/>
          </a:xfrm>
        </p:spPr>
        <p:txBody>
          <a:bodyPr/>
          <a:lstStyle/>
          <a:p>
            <a:r>
              <a:rPr lang="en-US" dirty="0" smtClean="0"/>
              <a:t>The Big Idea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676400" y="726394"/>
            <a:ext cx="7162800" cy="491240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000" dirty="0" smtClean="0">
                <a:solidFill>
                  <a:schemeClr val="bg1"/>
                </a:solidFill>
                <a:latin typeface="Charlemagne Std" pitchFamily="82" charset="0"/>
                <a:ea typeface="Adobe Heiti Std R" pitchFamily="34" charset="-128"/>
              </a:rPr>
              <a:t>Muhammad, a merchant from Mecca, introduced a major world religion called Islam.</a:t>
            </a:r>
            <a:endParaRPr lang="en-US" sz="5000" dirty="0">
              <a:solidFill>
                <a:schemeClr val="bg1"/>
              </a:solidFill>
              <a:latin typeface="Charlemagne Std" pitchFamily="82" charset="0"/>
              <a:ea typeface="Adobe Heiti Std R" pitchFamily="34" charset="-128"/>
            </a:endParaRPr>
          </a:p>
        </p:txBody>
      </p:sp>
      <p:sp>
        <p:nvSpPr>
          <p:cNvPr id="5" name="AutoShape 2" descr="data:image/jpeg;base64,/9j/4AAQSkZJRgABAQAAAQABAAD/2wCEAAkGBxQSEhUUEhQVFBUXFRUVFRUVFxQVFBYUFBcWFhQVFRUYHCggGBwlHBQVITEhJSkrLi4uGCAzODMsNygtLi0BCgoKDg0OGxAQGy0mHCQsLCwsLCwsLywsLCwsLCwsLCwsLCwsLCwsLCwsLCwsLCwsLCwtLCwsLCwsLCwsLCwsLP/AABEIANsA5gMBIgACEQEDEQH/xAAcAAACAwEBAQEAAAAAAAAAAAAAAQQFBgIDBwj/xABAEAACAQIEBAUCAQkHAwUAAAABAhEAAwQSITEFIkFREzJhcYEGkUIHFCMzUmJykqGCorGywdHhFUPwU2Nzk/H/xAAaAQEBAQEBAQEAAAAAAAAAAAAAAQIDBAUG/8QAKREAAgICAgEDAwQDAAAAAAAAAAECEQMhEjFBBBNRIjKRYaGx8RRxgf/aAAwDAQACEQMRAD8A+pVzTpV5zuOgUqdCjFdA0gKKhTqmKVFQHVcs0UVGx2H8RGSTDCD10O4j1GnzQGR4r+UPCrdFtblwqJDPbSVJ9CWBj1G9U2G+scQ2LdLVwHDhsuYgvmOfIGt7nWZyTsPmqTj30++GxXiYjIbRLMJMm7lBJGWZJ8szpqN9qjL9Ro1yMvhWmWCABysdJ06AR0nTpSUmnUVZ0hBNW3R9p4ZjvERWYZWO6/vDfLO46g9QRUzNX5st4C65lVL6wG3nWAdda+l/k+4/iBcGDxauDlJtNcDB+USUJbzCAxB35T8VoxR9Hms1xj68weGYo9wu66MttS8HsW8oPpNRPyk8WfD4M+GSrXGFsMNCAQWcg9DCxPrXxbDZgy5PNIy6A6zpodDrG9VRsH2Kx+VXBsYK3lHcopH2Vif6VreEcXs4lPEsXBcXaRuD2YHVT6GvnWOwi30UXrVnN5WKLzTHmFyBucuwI5hWX+msZcwWPSC8ZlW6sea2QCwI6wDIPoDRpG/bl8H3wUVHwOMS6ivbbMrCQdvQgg6gzIg17g1kw1TpnYopTRNCHVFczToUKKU06EHSoomgHSomihSKa5rqKVaMBQKdFCjpmgU6hQAp0hRNQDpEU5pUB8f/ACv3icXbXWFsiO3M75iP5R9qw1tTOgzGQAN5J2EetfaPyj/TQxVkXEgXrZCqToGV2AyH1kgg+/eusHwm0pDeAqOoEcqkKf3D76zodem1VzUUdIY3InFogBCTGyhQF9JJA+K6ca29DJuW47iGDtMbSqsPmoXEcOt5cjNcT1t3Htnod1Ou3Wur362yzSFtvAlpBZyiI5110dvNtM1512eucWkTvq7gIxuHa1IVgQ9tjsHAOh9CCR8zXxMYE4fFLbvAErcUOFZH0DajMCQDHfbrFfYvqLjOaxcTCMLl9lKpkIhZgFg/lBAJI13FfH+F4hLTOt4FWGYSUzNmH4CJBEnc16baWjy4Yxc1ydI3l7idopna5bIIUswdeYE6Bh0IE6QYJFYXH8WVrjtbQSWGV9ZgGAI6CIECKqr7AsxAgEkgdhvFWfCsQuGOe7acsQPDMAAD8RUn8WwnoCanHWzr/kyTqP5NiOKXsLw43Eum3cLAKMwuLmuNLoqklZAJaYn1qn4B+UTFWbgN+4b1qedXAzBepRgJBG8bH+tUXHuNvimEjKiyEQbCdyfU/wDk7mts2mchV1ZiFUd2bQD7kVYQpbOGWfOVn6ftOCARqCAQe4O1dio+Ds5ERB+FVX+UAf6VIArJgAKDTpUAU6VFAOKIpTTFAEUU6VCkalTFFaMCNIGnFOKhRg0EUooqFHTpU5oBVS/U2KQW/DOcl2QMLcZghaTMkBQcpEkjSegJHXEuPJbJCqbhG8QFUzlgsf3tNJ2PY1B4DxK2zHPGbym5qVd7kFgxPlMC2IJiIUbRVRrhKrInDeCrcuulzxR4cQCgNsQZhLlzNPTYKCD10iyucIZP1FwSP+20AH0gEKPsJ7ivfG4bI6ZLNnwdTdLQoUDrG3UEaHURpvUkMpELh2K9OS2oI/hcgj5Aqd9mucl0VNq8pnOCrKYdSDyn1MbHoevwarL1pA5tKCuZhdM5ixE7ifIOUbmdVga6XADW8RabKyhi6AkRyGMts6nZmkeiiNEmpa4JbrOzgghyoI5WI0glhrEZdPQ96nBI6LPf3HyG99ZXMjottUJGVWVmVliZkbOZLHXYsay7OWJLGSTJJJJJOpJJ1PvX0H6j+jEN66LLFLkl8jHMpDkkGd1B1HXY1W/R/wBK+PccXgyeE9piI0dTnJX2MIZ7e9dbSVnFXJ0U54TiLAFwAagSIVmWRmghhyGBuIPY9aqbtxmMsST3JnSvvfEcELiRClgQyyBoykED0BiPmvnNr6NRrqxcJQmWtRluKIJZSQdACAJHfvWI5E+zo8LukeX5Pvpzxn8a6gNpZChgCtx9tQd1GvzHrW84J9K2jivznJaVLXLZW0gRWcElrjgaMVJyj1U9hXvg7CpbIygW1Q8oGmUDUAD0mrz6f4eMPh7VoFjlX8UEy0sRMbAkgelYUuTs1mxrGlEsYpzQKRrR5x0qdIUA6KKKAdFAooB0VzFFCkeiilWjA6JpUVDQ5pURTqAJqj+pMeQPCVipYczDQhSG0B6GFdp7IepFXdYvjKtdxjIts3Mg8XKGC6otoDUkftsP7R7URuFXsjcOvKby2b1kMlwKFAJlC5ZSYHbIUBGqqkjc0uFIEFtDsV8JgeptrlM9/LI752q1+l8Iq3Ge+QMU0kW2gFLflBRAYIIWARIAAXoaqsQrJedFhSLrMuZWIj9LLaEb5QN+ulSO7PZyip6+Pz/r9PBf4LFhrli07EsoumCZzZchtOf2oE6n8SmljuJASpuZBnYFgYls7hUzdOVBp+99xcBlxBIJdkshtYG90HIoA0kJGvftVbxbC+KjLmVSbrvbJ0Vx4jwPfUgjf01qvo4Yowlk30dYzH3EZES3bdpLrcaFZchGYZZGYw0aanMRHU3OFdyDnNzwyzEXLaybisdDycyCNoEmAc3Ss1wnCOlq5buLGZiqCZBzqFVV1Ok/NbjAPNtdZhQCfVdD/hUi7Wy+qxxhKongjYcALCKBsHTJq2hMOBqfua8sVw9LK5rSKgHnCgAFTuxHdd/aR2q1/wANqq+IKbQVUH6J2FtxoRaD8udQemuWNgSDoAZ13o86dOyPcvQcsMxiSEVngHqcoMeneNK8nuplLjUDePMWGgQg65thB1kxU7BXks2lXUtGoGrsw5WZiepK7ntHSo13EF3DhbSMIAbILl0ezmI9oPvUWGzo/V8WdYP6fnOcSc5JbIAxAtoZ5QyhSZ6z0AGsVeVQpi76Gcy3R1RlVGP8DrAB9CDPcb1cYTFLdQOmoPfQggkMrDoQQQR0INacXE4+5z2e4p0CislAiiKJomhQiigmnNCBTNczToAooooCNSNOitGRUUUxUKKmaYoqFOazPDLmbGM/7S3FX15lYfdUn4rURWTxWHuWsRy22YNfBtERAPhPccEzOUjxFBOxaNgKpuFbso8cRc4g2YZh4pEH/wBpCAB8pPzUvB4rltsxmA7sWYxFtlzZmIP4bZHXc9K8eK8Mv/nDXrCM6li6MozeYEMrLuCCWBET81S3r7hfCa2BAUQQwIVGzLGY6NqZJmZGteZXGbbPsvEs0YKDXSWntfOj6BwHHC/cu3VkKy24DCCIzBgR6MD/AORUp1GZgwlZytv5L3MrGNRFwMJ6STVJ9LcLzLZuk5TaJOWAZ8W0pIJ6atWix1uOeMwAK3Fic1tvNp1jf2zAb16Its+RmjGM2omexmFw19ntPeuFbZliQFyMshgSUysCJEwYKnqRR9KObT3EXSyWQqhktbLyu51/CggnXNI2NPjWLhvBWDmNsveEaj/teKw3jQhuunqKjtaz2/0bFFVsodSozxlbMSdMuZdAN4XUCajfHs6O5xq/+M2DYpQYmT1Cgsw9woJFc3L6sCCrkEQQbbwQdwRFZXhd9hdBRi3I4aIceZRFtUBVIO8rA0kmtHaciGuLeHU8ysB7rb/0WtJ2eeS4ujOG21tmti5cGUzJAllbVSfEUmdwT1Kmn4j/ALf9Fn/CP6VN4zdVroKkN+iXUGRGe5Go9mqvv3cqM3RVJ94E11TdE4Re2iTwq8zF5bMoIUHlHMJzxlA0GmveR0q54JcGa8s65w0bGGtoMw7glW17g1XYKwLaqvYanufxH5JJ+akYf9faI3PiKf4SmaP5kT7Vqa0eaElz0X9OkKBXnPSE0TRSoB0UUUATTpRTAoAFOiigI1FFKK0ZCmKIp0KOigCioUc15376opZyFVRLMxAAA3JNcYzEraRrjmFRSzHsFEnSvn2L4ob2IttfVntgs4sAwq5fGCk6iWGQEkzBGlDE5qJNXiRdstsZVLXH1DjxXW4PDunTk53tkxvrPSvJ+MWfD8LEWQ6Jn8JllmRAMylgOZBlImD6QYqPhLTeIqHQvayASzZSGtlmMxHkECO9PjdkW8yc2fVmIVYa3cJLsTOYZSAojQAdzW2lyoQlLgpJ+T2w/wBRXcOWRbQe3m5Wh1EBVXzgFSOWrTgv1f411bboiZpAYXJggEiQVEbRvvWYtY+5bulUaF8YoEMZBnuFRHVRrsCKsOIcQNg5AobMC7O2gJYmcyga7Rv2rxxlNyd9H3Z+lhXFxXJq7tmxGCRHZcgyX/MI08RQT8ArO2gKd2qu4Xwi4DcXxSirciIViwhWmT5Cyss+sn3r+A4tryJEKXzeiC7bJZNJPMSNT1GYEnStPhroLhhIFy2DB6Mhgz6w4B/gFenTR8jJB45Ud4bhyW3LpmBK5SJJkDaS0k/fqe9S6QqHxnFeFaZgYMQvcE9fgS39mo2krM7bMzi3DX3dYy3GYaAam1lSZG8kXDPaK5viQAToXtfY3En+lLwMosrtEmO3IQR92FdXrOZWWYkRPUE7H/Ws+lyOcOT+Wd8uPi+K+C4Ca164O3mvrG1tGZv4rnKg+wuH4HevI3dgozO2qoNCfUn8Kjqx/qYBteHYXw1gmWJzO2wLEAaDoAAAPQDrXonLR8/HB2SwKKKK4noCKKKKAQFMUUCgCKIp0UAiadEUUBHpUUVoyFOlRNCnQoJpCiahSh+r7n6JE6PcGf8A+O2C5j1zBPvWKV1F+LikwjcqmDmNgnuNMzt/zWw+q0k2idFAu5iei8jEfIQ/EnpWFDZrjOdDBY+iswnbXSEG+01U1aR5Mzp2XeEu5LlsZUTMVGmpjxLZgHTc5Z0Ok1Y/UtsZVeY1KHWAQwYiT6Mo+5qis4kqjFcisLbTO8qyMpnTdkBG/wB9rDEE3wpLZ7d5nQqwEotvKSkqI5lmV9dzlFbypqXI6+nmnjcWRRwt2uluUp4rE68wGYkyI0O8Qe21TsRiLdsgXhJGYoxQMSsjYxykSoMxtPrUc/TzlnfDsVYQxXXZgQIIljqjaa9ABVdxu1fyjx15QrqLqgFDmyg5nU5RqvWDvpXzuOSM+S6P0OLLDPxTlvr4/s3OB4dczq1zKgU5goYszETAJgBQNJiZ223lDluBe13Ov8NxHzD+cMfkV6WLnjWAytHiWgQw6F10YR2mahmwyiwouK9y2Qjs0nRhIZlzTJKKNTrJ1r2Jnx5ycnbey7ms1x3xL9+3ZtEQhDXCRIE9W1EgDSBvmIkQas+I8SNmy111ggwFksCS0CCBJEc20wDppWZ+j8RN7NJJcvmJEFiyJcJYd5BPptRpNUznyp6Lh+CXi8zaIAgEl1OpljlynsumbpvXtZ4Cx892B2tqAf53mR/ZFXYNdipCKguMejbnJu2zwwWCS0IRYnc6lmPdmOp+a94p0qpkIopzSoB0UUUAqKKdAFFFFAFFFFARRRRTrRkAaBTooUKDQBRFQpmfry2Th1IOi3VLfwlXWD6Sy1jDYZQtweYGSP3SOo9BAI7Fq+k8dwviWHWJiHA7m2Q4Hzlj5rFsuv8At/SlJ9nDJD6rPCxhw/NaMMJ5CYKZhByMBqpEiD3j0HtgLN1WyksJIKl+ZfFHKudgSFzKWtyIjMuhgRGbBw2ZDlO+mgk9o29tjUlMddAh0VxsYgTO89/sKOWRKu1+5yjFJ31/BaYLiBS4GM2yD4bq5hJJEBmGggn3GYkSJnRpDksnJcHmUjfpFxRuNNGHbQkSDmuG+JfI5dIYKxb9JlSAFaRF1Z8UDNDDIebWpfDxcRVX82dkE5WtG2j2+4840kAZZO0c2kZgmketMtLuBt3FJFm2LispKlU1IM5SY1VhIDes9IqJw+yqIyi5mdr63BbPIyw6sE8L8PKuukbnapKYtxEK1zSJe1et3AOxK2yrdNsoqSvjXNCgsqRqc+a7H7IyjKv8WYkdADqNFvVELjQNy1iHXa3Zui11m6qks8dYKhRts/cVS8Cwdy3iFXKSUKs5ERzKbZcEnykQR1MN1BFa+/ZAtMigAZGUAbAZSAB6VC4cc6gE5LiZgjDZratlBjZhoAy9DqIlTVM+S2AroVDGKK/rRH76yU+eqfOnqal2rgYSpBB2IIIPzUNHU0U6VQBTpUTQBRRQaAKBQKYoAooooBGnRRQEaiiiK0ZAUU4pUKdUVzXVQoiKw/FLQsu6sQADKyQBkbVYntqv9k1uYqo419PW8SyMzMhQEcmSWUwYOZTsR/U0MTTa0Yi9jx+ET2J5Vn51P21717YTg2IxDqH/AEasrMpYFQQpUGLe7edfMQNZFbjh3BLFiDbQZh+NuZ/XmOoHoIHpXtj7BZQUjOjB0nQEiQVJ6BlLLPSZ6U77MLE39zKLh+A/NWVA2YKQxMZfOVSAOgm9db4q/wAJoXXs5I9nAf8AzM32qq4oQxV0/GjoZ0IZQ4RSOjB7hkfuelWlhpuORsVtkfOf/iqdUq0SqdIU6hREVR2MGxEoebLauxtMoEOU9G/RnfQhobSCL0VBwugsHvbCf3Qw/wAjfehB4XiAPLc5WGnUKSdt9VJ7H4LDWpTYVSZjK37Skqx9yPN7GRXN/DK/mGsRPWDuPUehkHqKjjD3LfkOYDZdD/dY/wCDKOw6UBJKXF2YP6OMrH+2oj+7XIxqjRwbZ/fgL8OCVPtM+leR4jl84A+ShPxcyiPZjXomPQiZgHqQQp9M2x+9ASpoqDbsLvZYL+6Oa2fTIDC+6x6ztXS8RQHLcK23mMjMBPqhMZgYMH7gEECFJlOuFeRI1HcaiuhQDoomigHSFFOgCilRQEYU6QpitGQJrktTJqg+tMDcvYbw7ZhTct+NqQThw03QO+nTqAaFRDxP1BiL2Y4FLPhqxUXrzMRcKkh8ltBMAjQnfoIgn0+m/qh7t04bFWxZxAXMuU/o7qd0nUHQmD0B7EDlbPKyAJkJyrkzK0KMrZoiCCsSOgFZNbN65xawWhSl1Vt2wczfm9oF2uuQZUEMRruWI6a4jLkzvkxKMbPq9OuVFOtHECah4jidpFJLggb5eaD0BI0B94rwuXkNxhdOoYZLZ1GWAfEC/i1J5tYiNNZqsZjFa9mH6WORMuoUiCxQnRiZg5ZIKwaj0gcYrHZ3RgGWbttyBOUKrBc9zQgkjlkEaGNQsi74SIEfspbt/wD150P9QapA3iK6oQ1x5DlZItgDRZPUSYB1lpgCrfgl3N4jDYnMPZmdh/jUi21s1KNUWwoqv45xH83w929AYohYKSQGPRZAMSYG1VP0z9YWsYl14FlbWpzupfIFzO7KPKoneT1rVGTTrUFEJsLl8yhSB3a2Zy/OUr80uGcUS9ZW8JVGkqX5SVzEK0HbNoQPUVzgsYoGXUw92SIIUeI2XN1WQQaELC3cBAYaggEH0Negqj/6OguOEL2i5NwG0xTNJ5w6jRiGMyRMMBOley8KbrcDjs6s4+QzkH+lAWD4xAcuaW6qssw91WSK8BZs3Gk20Zv37YDxtMOuaPWu7GCAEPDDoACqR2yZiDXvbQKAFAUDYAAAegAoCJd4VabdT/M4H2mKqeP8OS3b8Q5mW2QSpLaIWVXVcu4IOxnp1ArSVS8QjEXRhxBRCl2/B1kEm1agagllzE9Ao70B5tew1kyLzL0kMbgbqJJDBiB11MUm42unh3Gudf1Yke5LIPjf71NtcBsAyE1/ifX31k/NVOJ4NkaEcPEHIzN4g7TE5vchdutc5Ofg19Ixxy+PMqHbplEdST4hC/O3epeF+pEMi4rW4MZiM1on0uDT/nSaqjcAMF7amNmuKv3BrxXiVnUF0OXRspzrBGmqSCIrgp5Y9xGjbI4O2v8Ar7V0azf0pjS2ZIOUFis7qA2gYbgFWUjuRcrRrXqIOnSooCMWqNjMUttSzkwOgBJJ7KBqT6CpBrM/UGMDEAkhUcgZSQ9y4QVKJHTVh99gJKc1FWyJWQ+K/Uw5ZuBAx0VDNwhdSGMjX90FY1lqo3x2d5UWiCFBGQGILSWy3JE55MH8HWrvh+BykuVCsegA0HST10/16k1JxOEW55lB7HqPZhqOm1eaPqIX9SszOE39ropsDigGynIp0WbfiKmuiwouSo6e4IOUzGh4VjktEqQCCea6F8p7XGA1A9yVG+moyr8HfO++UkWxcOWXUbhVnVhnKzAEj4q/Rbii2iKG1ynXygAsQigc0AH+XYnQ9M3GMovG+/AwynJNZPBsAadU309itGtdbe0xOQkwI0Iy7bDp2IFyK6o21RnOO4q9nZVZrdpFBY5GKs2pOdwQAkEaBkMyNRUK3dQEm6MinLCZTzLlGXMgEqo5gEPZiR21l+wrjK6hhIMHuDII7EEAg+lQ34LYJzG3qRBIZwSNNGIPNsN+1GrNRlRU+MGIyutobRyeIwiRAJhfQEHQnQV6fTF0eJiEBBAZSpBBDK2YyI6AsR8VMxXCrC5T4VsZrgzsVBIkMQcx1EvlE783rNeHEIsYi3djKhC2WjyhXOntDZT7M/aijRZT5IlccxF+3bzWBY5czO19riqiASWhFJbY6SKy+GsWeIoUt/oTZCFRbm1yX7YhkBUhUdCylCGBjpvW4v2VdWRwGVgVZTsVIgg0reHRTKqqkhVJAAOVJyKT2EmO01qznRR4LDpgrWWL1wsfNddbjuwEjmJhVETEADtJ18W4qGz8jKztKnMDzFVUBTEkEIJAmZNSOPMWuqgIAVM+oBDlyywfQBenVh7VU/m57AaRM69OuUEkR1rzZM1So6wjGrZoHsP+bLBZbiLmG5aQDymNdVJGmvzUC1iHZVPi3G0BBnJ9wsf1qNbQAyoCnuvKfuK9CLdyfEJS4NQ6hwlzNP6wJy5hG+nT1FY9z3OnRjotOHcUglbzRryO2UAjKJBYaTObeNAd4qTd4qg8s3D0CCZ9jsfYSfSqCzhVzh8qnJAXKwPil3UHI6nMQBJ6axOgNaizYVfKoE7kAAn3PWu+O+OyFe2LLjm8VQfwW7V/Of4rhQZR8L/FUW5gYcO6BAQEt+HkU2hr+jnyyTB7SYBkDNoQKGUEEHUHQg6gg9DXSyFP4Q2e+/sc6v7ZWPN8g17WcKmX9XcdezBVHv4RKgH3UGpX5nHkuXEH7IKsPjOrR7CBSOCB87PcHZyuX5VVAPyDSwcG8TlS0HSTzHIyhFAJJBZcpJIAG+89K8cbhgGQr52bILj53ZBlZ+XmB1KDQEDuDFSvzC1/6aD1VQpHsRBrpMMgMga9zLEexMkUsUcYDC+GpEzJnaBsBoJJ6TqTqTUmlXVQoUUU6ApMZxMozAIWCCWMga5Q0KDuYI7CqYoulzKQD5FJ2za5UVTJY9eYe2lX2OwOfVTlbYmJDLB0YTrBMjtr0JryvcNUI+RQzkHKX5oPQCdFG22nU0cbKnGjOYe8txWabalAcxAQ5mUcxDZQ3h7ag5jPmHWVw/Nc8sgCSXfZEkwGnzPHTpuY2M/DcEDNN0AW1gW7MLACiAbjAnPoTyzHcHpcpaAGUABYgADSO0ViWNSf1Bv4MnaYEeJBgaWl3bLMD3di3yW9av8AhnDysPc1eNAPKk7gftHoW+0SZdjg1pSpUMApBVc7FAR5YVidB0GwgdhFgKRx1JyfZL8DoooroQBRTpUKDLOh27VAxfDFKFVVcpENab9S6nzKyahZ7gbxvtVhNAoDPYrHXsMqBkJthgpunNcYWwNM4QE5pgZ9QdyATFSsPikcCTeJO0FtfZbMR8qKuKjvgbZ3toe8quvvprVIZfiNpUZVDm5P7burKJE5iTzN8AmNaj37EiEcr6ku2noCwE/f2rbhBEQI2jpHtXH5pb/YT+Vf9q808Ck7TLZkLQKgZnBHc6E/M16JcU+Ulv4AXP8AdBrWJh0GyKPZQK9hWV6ZeWLMrbwN1jmS2ytuHbLbIPQ683U7rsSNQYrTopgTqY1jaesCvSKVd4QUegIV1SiitAdIivHGXiiMwUuQNFBALE6ASdBqRqaqLnHLqAs+GZQN+Y/0JQKfkgetVKyN0WXEsSbVtnAkiAB0LMQqyegkifSsndx16Z8ZvaIAOuwUiB6Gav8AjmLAseXN4sIoOnmUtJjUQqsdNZA1G9ZfIe86b7Se8dKjOuNLyXPCeNOGVLzBwzBQ8BSrNooI6gmADvJEzuNMtYTA2h41vxJyZ00XfxMw8Mk9VzZZiDpvEit2tESaSeh06VFDB4URTilWjICnQKKAYooFOoUVMGilQBTopGhQpxQK6oBCnSooB06QrqhApikaKhTsGuCKdcmgCapsVxx1ZwMOxCtlzFtGMAggKrbyN4PpUHjnHLlu6bf6oRyuUzFzOuQ+Xbpv7dabG4fxHzWsRnZgrFzmWHQqASigk6RE6DKe9WLTdMkk0rNJc4o9yzdPgujW8hhgxBMhgBoGOwkRswqqxuAvYlbj3HuJbUXWQHKDs4UALDGAd5EwN5qGmBBt57l8eLo3hs7ZiQqxliGnQAkoZKnpU9+KX2TKSsEQTk5yDuDrlnvy1JZVBmo43If1PxBVw1lQyySh8QDOtsWwudoB18wWOzneKof+oXFBm2CVglpa2MvV1VlJMdhJ27iu+IYAlQbQVXGwIlWUjKVYSJEevSqt7uUgOtxirSpbMCh1HIIi4AD06aHUVhTUjso8TrFXLrRcLsBKtaNogcujeJkOugMCW1nYSBX0j6e4icRh0uEQxzK4AIHiIxS5lB1jMrRXy+1b8Rz4Us+klc1tgQSQ1wZcgInQb6SZOlaTALesIBbukRqQ2qSSWaAdFBJOuUmjyKOmR43LaPoE0VR/T/GGvFkcKGAzZkMowmJWddzH+21KtppnJpouDSIp0jWjAqYoNAoAp0GkahRzRSpigClTpUAxTrmnQoxRRRQDFOuaZoB5qJpGukqAFFI11XFUHjisMtxSjiVIj/8AD0rO4r6T622B9HBU/wAyyv8AcrU0RWWkyptHz/GYK5YMP4ij9olWt/DllA9jXhbuk/8AdPwqN/lLV9IFebWlbdQfcA1zeFPo2srR8/zP0afe24/wSjxW6uR6QoHxmC1vRgrR3t2/5F/2r0W0o2UD2AFZ9lfJr3v0MLhMDdumFDERMmVT+ZXj7TtVla+lXb9Y6r7S5+GhSPua1VdGtrFFGXlkyFw3hluwCEGpjMxPMxHUmipporocz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data:image/jpeg;base64,/9j/4AAQSkZJRgABAQAAAQABAAD/2wCEAAkGBxQSEhUUEhQVFBUXFRUVFRUVFxQVFBYUFBcWFhQVFRUYHCggGBwlHBQVITEhJSkrLi4uGCAzODMsNygtLi0BCgoKDg0OGxAQGy0mHCQsLCwsLCwsLywsLCwsLCwsLCwsLCwsLCwsLCwsLCwsLCwsLCwtLCwsLCwsLCwsLCwsLP/AABEIANsA5gMBIgACEQEDEQH/xAAcAAACAwEBAQEAAAAAAAAAAAAAAQQFBgIDBwj/xABAEAACAQIEBAUCAQkHAwUAAAABAhEAAwQSITEFIkFREzJhcYEGkUIHFCMzUmJykqGCorGywdHhFUPwU2Nzk/H/xAAaAQEBAQEBAQEAAAAAAAAAAAAAAQIDBAUG/8QAKREAAgICAgEDAwQDAAAAAAAAAAECEQMhEjFBBBNRIjKRYaGx8RRxgf/aAAwDAQACEQMRAD8A+pVzTpV5zuOgUqdCjFdA0gKKhTqmKVFQHVcs0UVGx2H8RGSTDCD10O4j1GnzQGR4r+UPCrdFtblwqJDPbSVJ9CWBj1G9U2G+scQ2LdLVwHDhsuYgvmOfIGt7nWZyTsPmqTj30++GxXiYjIbRLMJMm7lBJGWZJ8szpqN9qjL9Ro1yMvhWmWCABysdJ06AR0nTpSUmnUVZ0hBNW3R9p4ZjvERWYZWO6/vDfLO46g9QRUzNX5st4C65lVL6wG3nWAdda+l/k+4/iBcGDxauDlJtNcDB+USUJbzCAxB35T8VoxR9Hms1xj68weGYo9wu66MttS8HsW8oPpNRPyk8WfD4M+GSrXGFsMNCAQWcg9DCxPrXxbDZgy5PNIy6A6zpodDrG9VRsH2Kx+VXBsYK3lHcopH2Vif6VreEcXs4lPEsXBcXaRuD2YHVT6GvnWOwi30UXrVnN5WKLzTHmFyBucuwI5hWX+msZcwWPSC8ZlW6sea2QCwI6wDIPoDRpG/bl8H3wUVHwOMS6ivbbMrCQdvQgg6gzIg17g1kw1TpnYopTRNCHVFczToUKKU06EHSoomgHSomihSKa5rqKVaMBQKdFCjpmgU6hQAp0hRNQDpEU5pUB8f/ACv3icXbXWFsiO3M75iP5R9qw1tTOgzGQAN5J2EetfaPyj/TQxVkXEgXrZCqToGV2AyH1kgg+/eusHwm0pDeAqOoEcqkKf3D76zodem1VzUUdIY3InFogBCTGyhQF9JJA+K6ca29DJuW47iGDtMbSqsPmoXEcOt5cjNcT1t3Htnod1Ou3Wur362yzSFtvAlpBZyiI5110dvNtM1512eucWkTvq7gIxuHa1IVgQ9tjsHAOh9CCR8zXxMYE4fFLbvAErcUOFZH0DajMCQDHfbrFfYvqLjOaxcTCMLl9lKpkIhZgFg/lBAJI13FfH+F4hLTOt4FWGYSUzNmH4CJBEnc16baWjy4Yxc1ydI3l7idopna5bIIUswdeYE6Bh0IE6QYJFYXH8WVrjtbQSWGV9ZgGAI6CIECKqr7AsxAgEkgdhvFWfCsQuGOe7acsQPDMAAD8RUn8WwnoCanHWzr/kyTqP5NiOKXsLw43Eum3cLAKMwuLmuNLoqklZAJaYn1qn4B+UTFWbgN+4b1qedXAzBepRgJBG8bH+tUXHuNvimEjKiyEQbCdyfU/wDk7mts2mchV1ZiFUd2bQD7kVYQpbOGWfOVn6ftOCARqCAQe4O1dio+Ds5ERB+FVX+UAf6VIArJgAKDTpUAU6VFAOKIpTTFAEUU6VCkalTFFaMCNIGnFOKhRg0EUooqFHTpU5oBVS/U2KQW/DOcl2QMLcZghaTMkBQcpEkjSegJHXEuPJbJCqbhG8QFUzlgsf3tNJ2PY1B4DxK2zHPGbym5qVd7kFgxPlMC2IJiIUbRVRrhKrInDeCrcuulzxR4cQCgNsQZhLlzNPTYKCD10iyucIZP1FwSP+20AH0gEKPsJ7ivfG4bI6ZLNnwdTdLQoUDrG3UEaHURpvUkMpELh2K9OS2oI/hcgj5Aqd9mucl0VNq8pnOCrKYdSDyn1MbHoevwarL1pA5tKCuZhdM5ixE7ifIOUbmdVga6XADW8RabKyhi6AkRyGMts6nZmkeiiNEmpa4JbrOzgghyoI5WI0glhrEZdPQ96nBI6LPf3HyG99ZXMjottUJGVWVmVliZkbOZLHXYsay7OWJLGSTJJJJJOpJJ1PvX0H6j+jEN66LLFLkl8jHMpDkkGd1B1HXY1W/R/wBK+PccXgyeE9piI0dTnJX2MIZ7e9dbSVnFXJ0U54TiLAFwAagSIVmWRmghhyGBuIPY9aqbtxmMsST3JnSvvfEcELiRClgQyyBoykED0BiPmvnNr6NRrqxcJQmWtRluKIJZSQdACAJHfvWI5E+zo8LukeX5Pvpzxn8a6gNpZChgCtx9tQd1GvzHrW84J9K2jivznJaVLXLZW0gRWcElrjgaMVJyj1U9hXvg7CpbIygW1Q8oGmUDUAD0mrz6f4eMPh7VoFjlX8UEy0sRMbAkgelYUuTs1mxrGlEsYpzQKRrR5x0qdIUA6KKKAdFAooB0VzFFCkeiilWjA6JpUVDQ5pURTqAJqj+pMeQPCVipYczDQhSG0B6GFdp7IepFXdYvjKtdxjIts3Mg8XKGC6otoDUkftsP7R7URuFXsjcOvKby2b1kMlwKFAJlC5ZSYHbIUBGqqkjc0uFIEFtDsV8JgeptrlM9/LI752q1+l8Iq3Ge+QMU0kW2gFLflBRAYIIWARIAAXoaqsQrJedFhSLrMuZWIj9LLaEb5QN+ulSO7PZyip6+Pz/r9PBf4LFhrli07EsoumCZzZchtOf2oE6n8SmljuJASpuZBnYFgYls7hUzdOVBp+99xcBlxBIJdkshtYG90HIoA0kJGvftVbxbC+KjLmVSbrvbJ0Vx4jwPfUgjf01qvo4Yowlk30dYzH3EZES3bdpLrcaFZchGYZZGYw0aanMRHU3OFdyDnNzwyzEXLaybisdDycyCNoEmAc3Ss1wnCOlq5buLGZiqCZBzqFVV1Ok/NbjAPNtdZhQCfVdD/hUi7Wy+qxxhKongjYcALCKBsHTJq2hMOBqfua8sVw9LK5rSKgHnCgAFTuxHdd/aR2q1/wANqq+IKbQVUH6J2FtxoRaD8udQemuWNgSDoAZ13o86dOyPcvQcsMxiSEVngHqcoMeneNK8nuplLjUDePMWGgQg65thB1kxU7BXks2lXUtGoGrsw5WZiepK7ntHSo13EF3DhbSMIAbILl0ezmI9oPvUWGzo/V8WdYP6fnOcSc5JbIAxAtoZ5QyhSZ6z0AGsVeVQpi76Gcy3R1RlVGP8DrAB9CDPcb1cYTFLdQOmoPfQggkMrDoQQQR0INacXE4+5z2e4p0CislAiiKJomhQiigmnNCBTNczToAooooCNSNOitGRUUUxUKKmaYoqFOazPDLmbGM/7S3FX15lYfdUn4rURWTxWHuWsRy22YNfBtERAPhPccEzOUjxFBOxaNgKpuFbso8cRc4g2YZh4pEH/wBpCAB8pPzUvB4rltsxmA7sWYxFtlzZmIP4bZHXc9K8eK8Mv/nDXrCM6li6MozeYEMrLuCCWBET81S3r7hfCa2BAUQQwIVGzLGY6NqZJmZGteZXGbbPsvEs0YKDXSWntfOj6BwHHC/cu3VkKy24DCCIzBgR6MD/AORUp1GZgwlZytv5L3MrGNRFwMJ6STVJ9LcLzLZuk5TaJOWAZ8W0pIJ6atWix1uOeMwAK3Fic1tvNp1jf2zAb16Its+RmjGM2omexmFw19ntPeuFbZliQFyMshgSUysCJEwYKnqRR9KObT3EXSyWQqhktbLyu51/CggnXNI2NPjWLhvBWDmNsveEaj/teKw3jQhuunqKjtaz2/0bFFVsodSozxlbMSdMuZdAN4XUCajfHs6O5xq/+M2DYpQYmT1Cgsw9woJFc3L6sCCrkEQQbbwQdwRFZXhd9hdBRi3I4aIceZRFtUBVIO8rA0kmtHaciGuLeHU8ysB7rb/0WtJ2eeS4ujOG21tmti5cGUzJAllbVSfEUmdwT1Kmn4j/ALf9Fn/CP6VN4zdVroKkN+iXUGRGe5Go9mqvv3cqM3RVJ94E11TdE4Re2iTwq8zF5bMoIUHlHMJzxlA0GmveR0q54JcGa8s65w0bGGtoMw7glW17g1XYKwLaqvYanufxH5JJ+akYf9faI3PiKf4SmaP5kT7Vqa0eaElz0X9OkKBXnPSE0TRSoB0UUUATTpRTAoAFOiigI1FFKK0ZCmKIp0KOigCioUc15376opZyFVRLMxAAA3JNcYzEraRrjmFRSzHsFEnSvn2L4ob2IttfVntgs4sAwq5fGCk6iWGQEkzBGlDE5qJNXiRdstsZVLXH1DjxXW4PDunTk53tkxvrPSvJ+MWfD8LEWQ6Jn8JllmRAMylgOZBlImD6QYqPhLTeIqHQvayASzZSGtlmMxHkECO9PjdkW8yc2fVmIVYa3cJLsTOYZSAojQAdzW2lyoQlLgpJ+T2w/wBRXcOWRbQe3m5Wh1EBVXzgFSOWrTgv1f411bboiZpAYXJggEiQVEbRvvWYtY+5bulUaF8YoEMZBnuFRHVRrsCKsOIcQNg5AobMC7O2gJYmcyga7Rv2rxxlNyd9H3Z+lhXFxXJq7tmxGCRHZcgyX/MI08RQT8ArO2gKd2qu4Xwi4DcXxSirciIViwhWmT5Cyss+sn3r+A4tryJEKXzeiC7bJZNJPMSNT1GYEnStPhroLhhIFy2DB6Mhgz6w4B/gFenTR8jJB45Ud4bhyW3LpmBK5SJJkDaS0k/fqe9S6QqHxnFeFaZgYMQvcE9fgS39mo2krM7bMzi3DX3dYy3GYaAam1lSZG8kXDPaK5viQAToXtfY3En+lLwMosrtEmO3IQR92FdXrOZWWYkRPUE7H/Ws+lyOcOT+Wd8uPi+K+C4Ca164O3mvrG1tGZv4rnKg+wuH4HevI3dgozO2qoNCfUn8Kjqx/qYBteHYXw1gmWJzO2wLEAaDoAAAPQDrXonLR8/HB2SwKKKK4noCKKKKAQFMUUCgCKIp0UAiadEUUBHpUUVoyFOlRNCnQoJpCiahSh+r7n6JE6PcGf8A+O2C5j1zBPvWKV1F+LikwjcqmDmNgnuNMzt/zWw+q0k2idFAu5iei8jEfIQ/EnpWFDZrjOdDBY+iswnbXSEG+01U1aR5Mzp2XeEu5LlsZUTMVGmpjxLZgHTc5Z0Ok1Y/UtsZVeY1KHWAQwYiT6Mo+5qis4kqjFcisLbTO8qyMpnTdkBG/wB9rDEE3wpLZ7d5nQqwEotvKSkqI5lmV9dzlFbypqXI6+nmnjcWRRwt2uluUp4rE68wGYkyI0O8Qe21TsRiLdsgXhJGYoxQMSsjYxykSoMxtPrUc/TzlnfDsVYQxXXZgQIIljqjaa9ABVdxu1fyjx15QrqLqgFDmyg5nU5RqvWDvpXzuOSM+S6P0OLLDPxTlvr4/s3OB4dczq1zKgU5goYszETAJgBQNJiZ223lDluBe13Ov8NxHzD+cMfkV6WLnjWAytHiWgQw6F10YR2mahmwyiwouK9y2Qjs0nRhIZlzTJKKNTrJ1r2Jnx5ycnbey7ms1x3xL9+3ZtEQhDXCRIE9W1EgDSBvmIkQas+I8SNmy111ggwFksCS0CCBJEc20wDppWZ+j8RN7NJJcvmJEFiyJcJYd5BPptRpNUznyp6Lh+CXi8zaIAgEl1OpljlynsumbpvXtZ4Cx892B2tqAf53mR/ZFXYNdipCKguMejbnJu2zwwWCS0IRYnc6lmPdmOp+a94p0qpkIopzSoB0UUUAqKKdAFFFFAFFFFARRRRTrRkAaBTooUKDQBRFQpmfry2Th1IOi3VLfwlXWD6Sy1jDYZQtweYGSP3SOo9BAI7Fq+k8dwviWHWJiHA7m2Q4Hzlj5rFsuv8At/SlJ9nDJD6rPCxhw/NaMMJ5CYKZhByMBqpEiD3j0HtgLN1WyksJIKl+ZfFHKudgSFzKWtyIjMuhgRGbBw2ZDlO+mgk9o29tjUlMddAh0VxsYgTO89/sKOWRKu1+5yjFJ31/BaYLiBS4GM2yD4bq5hJJEBmGggn3GYkSJnRpDksnJcHmUjfpFxRuNNGHbQkSDmuG+JfI5dIYKxb9JlSAFaRF1Z8UDNDDIebWpfDxcRVX82dkE5WtG2j2+4840kAZZO0c2kZgmketMtLuBt3FJFm2LispKlU1IM5SY1VhIDes9IqJw+yqIyi5mdr63BbPIyw6sE8L8PKuukbnapKYtxEK1zSJe1et3AOxK2yrdNsoqSvjXNCgsqRqc+a7H7IyjKv8WYkdADqNFvVELjQNy1iHXa3Zui11m6qks8dYKhRts/cVS8Cwdy3iFXKSUKs5ERzKbZcEnykQR1MN1BFa+/ZAtMigAZGUAbAZSAB6VC4cc6gE5LiZgjDZratlBjZhoAy9DqIlTVM+S2AroVDGKK/rRH76yU+eqfOnqal2rgYSpBB2IIIPzUNHU0U6VQBTpUTQBRRQaAKBQKYoAooooBGnRRQEaiiiK0ZAUU4pUKdUVzXVQoiKw/FLQsu6sQADKyQBkbVYntqv9k1uYqo419PW8SyMzMhQEcmSWUwYOZTsR/U0MTTa0Yi9jx+ET2J5Vn51P21717YTg2IxDqH/AEasrMpYFQQpUGLe7edfMQNZFbjh3BLFiDbQZh+NuZ/XmOoHoIHpXtj7BZQUjOjB0nQEiQVJ6BlLLPSZ6U77MLE39zKLh+A/NWVA2YKQxMZfOVSAOgm9db4q/wAJoXXs5I9nAf8AzM32qq4oQxV0/GjoZ0IZQ4RSOjB7hkfuelWlhpuORsVtkfOf/iqdUq0SqdIU6hREVR2MGxEoebLauxtMoEOU9G/RnfQhobSCL0VBwugsHvbCf3Qw/wAjfehB4XiAPLc5WGnUKSdt9VJ7H4LDWpTYVSZjK37Skqx9yPN7GRXN/DK/mGsRPWDuPUehkHqKjjD3LfkOYDZdD/dY/wCDKOw6UBJKXF2YP6OMrH+2oj+7XIxqjRwbZ/fgL8OCVPtM+leR4jl84A+ShPxcyiPZjXomPQiZgHqQQp9M2x+9ASpoqDbsLvZYL+6Oa2fTIDC+6x6ztXS8RQHLcK23mMjMBPqhMZgYMH7gEECFJlOuFeRI1HcaiuhQDoomigHSFFOgCilRQEYU6QpitGQJrktTJqg+tMDcvYbw7ZhTct+NqQThw03QO+nTqAaFRDxP1BiL2Y4FLPhqxUXrzMRcKkh8ltBMAjQnfoIgn0+m/qh7t04bFWxZxAXMuU/o7qd0nUHQmD0B7EDlbPKyAJkJyrkzK0KMrZoiCCsSOgFZNbN65xawWhSl1Vt2wczfm9oF2uuQZUEMRruWI6a4jLkzvkxKMbPq9OuVFOtHECah4jidpFJLggb5eaD0BI0B94rwuXkNxhdOoYZLZ1GWAfEC/i1J5tYiNNZqsZjFa9mH6WORMuoUiCxQnRiZg5ZIKwaj0gcYrHZ3RgGWbttyBOUKrBc9zQgkjlkEaGNQsi74SIEfspbt/wD150P9QapA3iK6oQ1x5DlZItgDRZPUSYB1lpgCrfgl3N4jDYnMPZmdh/jUi21s1KNUWwoqv45xH83w929AYohYKSQGPRZAMSYG1VP0z9YWsYl14FlbWpzupfIFzO7KPKoneT1rVGTTrUFEJsLl8yhSB3a2Zy/OUr80uGcUS9ZW8JVGkqX5SVzEK0HbNoQPUVzgsYoGXUw92SIIUeI2XN1WQQaELC3cBAYaggEH0Negqj/6OguOEL2i5NwG0xTNJ5w6jRiGMyRMMBOley8KbrcDjs6s4+QzkH+lAWD4xAcuaW6qssw91WSK8BZs3Gk20Zv37YDxtMOuaPWu7GCAEPDDoACqR2yZiDXvbQKAFAUDYAAAegAoCJd4VabdT/M4H2mKqeP8OS3b8Q5mW2QSpLaIWVXVcu4IOxnp1ArSVS8QjEXRhxBRCl2/B1kEm1agagllzE9Ao70B5tew1kyLzL0kMbgbqJJDBiB11MUm42unh3Gudf1Yke5LIPjf71NtcBsAyE1/ifX31k/NVOJ4NkaEcPEHIzN4g7TE5vchdutc5Ofg19Ixxy+PMqHbplEdST4hC/O3epeF+pEMi4rW4MZiM1on0uDT/nSaqjcAMF7amNmuKv3BrxXiVnUF0OXRspzrBGmqSCIrgp5Y9xGjbI4O2v8Ar7V0azf0pjS2ZIOUFis7qA2gYbgFWUjuRcrRrXqIOnSooCMWqNjMUttSzkwOgBJJ7KBqT6CpBrM/UGMDEAkhUcgZSQ9y4QVKJHTVh99gJKc1FWyJWQ+K/Uw5ZuBAx0VDNwhdSGMjX90FY1lqo3x2d5UWiCFBGQGILSWy3JE55MH8HWrvh+BykuVCsegA0HST10/16k1JxOEW55lB7HqPZhqOm1eaPqIX9SszOE39ropsDigGynIp0WbfiKmuiwouSo6e4IOUzGh4VjktEqQCCea6F8p7XGA1A9yVG+moyr8HfO++UkWxcOWXUbhVnVhnKzAEj4q/Rbii2iKG1ynXygAsQigc0AH+XYnQ9M3GMovG+/AwynJNZPBsAadU309itGtdbe0xOQkwI0Iy7bDp2IFyK6o21RnOO4q9nZVZrdpFBY5GKs2pOdwQAkEaBkMyNRUK3dQEm6MinLCZTzLlGXMgEqo5gEPZiR21l+wrjK6hhIMHuDII7EEAg+lQ34LYJzG3qRBIZwSNNGIPNsN+1GrNRlRU+MGIyutobRyeIwiRAJhfQEHQnQV6fTF0eJiEBBAZSpBBDK2YyI6AsR8VMxXCrC5T4VsZrgzsVBIkMQcx1EvlE783rNeHEIsYi3djKhC2WjyhXOntDZT7M/aijRZT5IlccxF+3bzWBY5czO19riqiASWhFJbY6SKy+GsWeIoUt/oTZCFRbm1yX7YhkBUhUdCylCGBjpvW4v2VdWRwGVgVZTsVIgg0reHRTKqqkhVJAAOVJyKT2EmO01qznRR4LDpgrWWL1wsfNddbjuwEjmJhVETEADtJ18W4qGz8jKztKnMDzFVUBTEkEIJAmZNSOPMWuqgIAVM+oBDlyywfQBenVh7VU/m57AaRM69OuUEkR1rzZM1So6wjGrZoHsP+bLBZbiLmG5aQDymNdVJGmvzUC1iHZVPi3G0BBnJ9wsf1qNbQAyoCnuvKfuK9CLdyfEJS4NQ6hwlzNP6wJy5hG+nT1FY9z3OnRjotOHcUglbzRryO2UAjKJBYaTObeNAd4qTd4qg8s3D0CCZ9jsfYSfSqCzhVzh8qnJAXKwPil3UHI6nMQBJ6axOgNaizYVfKoE7kAAn3PWu+O+OyFe2LLjm8VQfwW7V/Of4rhQZR8L/FUW5gYcO6BAQEt+HkU2hr+jnyyTB7SYBkDNoQKGUEEHUHQg6gg9DXSyFP4Q2e+/sc6v7ZWPN8g17WcKmX9XcdezBVHv4RKgH3UGpX5nHkuXEH7IKsPjOrR7CBSOCB87PcHZyuX5VVAPyDSwcG8TlS0HSTzHIyhFAJJBZcpJIAG+89K8cbhgGQr52bILj53ZBlZ+XmB1KDQEDuDFSvzC1/6aD1VQpHsRBrpMMgMga9zLEexMkUsUcYDC+GpEzJnaBsBoJJ6TqTqTUmlXVQoUUU6ApMZxMozAIWCCWMga5Q0KDuYI7CqYoulzKQD5FJ2za5UVTJY9eYe2lX2OwOfVTlbYmJDLB0YTrBMjtr0JryvcNUI+RQzkHKX5oPQCdFG22nU0cbKnGjOYe8txWabalAcxAQ5mUcxDZQ3h7ag5jPmHWVw/Nc8sgCSXfZEkwGnzPHTpuY2M/DcEDNN0AW1gW7MLACiAbjAnPoTyzHcHpcpaAGUABYgADSO0ViWNSf1Bv4MnaYEeJBgaWl3bLMD3di3yW9av8AhnDysPc1eNAPKk7gftHoW+0SZdjg1pSpUMApBVc7FAR5YVidB0GwgdhFgKRx1JyfZL8DoooroQBRTpUKDLOh27VAxfDFKFVVcpENab9S6nzKyahZ7gbxvtVhNAoDPYrHXsMqBkJthgpunNcYWwNM4QE5pgZ9QdyATFSsPikcCTeJO0FtfZbMR8qKuKjvgbZ3toe8quvvprVIZfiNpUZVDm5P7burKJE5iTzN8AmNaj37EiEcr6ku2noCwE/f2rbhBEQI2jpHtXH5pb/YT+Vf9q808Ck7TLZkLQKgZnBHc6E/M16JcU+Ulv4AXP8AdBrWJh0GyKPZQK9hWV6ZeWLMrbwN1jmS2ytuHbLbIPQ683U7rsSNQYrTopgTqY1jaesCvSKVd4QUegIV1SiitAdIivHGXiiMwUuQNFBALE6ASdBqRqaqLnHLqAs+GZQN+Y/0JQKfkgetVKyN0WXEsSbVtnAkiAB0LMQqyegkifSsndx16Z8ZvaIAOuwUiB6Gav8AjmLAseXN4sIoOnmUtJjUQqsdNZA1G9ZfIe86b7Se8dKjOuNLyXPCeNOGVLzBwzBQ8BSrNooI6gmADvJEzuNMtYTA2h41vxJyZ00XfxMw8Mk9VzZZiDpvEit2tESaSeh06VFDB4URTilWjICnQKKAYooFOoUVMGilQBTopGhQpxQK6oBCnSooB06QrqhApikaKhTsGuCKdcmgCapsVxx1ZwMOxCtlzFtGMAggKrbyN4PpUHjnHLlu6bf6oRyuUzFzOuQ+Xbpv7dabG4fxHzWsRnZgrFzmWHQqASigk6RE6DKe9WLTdMkk0rNJc4o9yzdPgujW8hhgxBMhgBoGOwkRswqqxuAvYlbj3HuJbUXWQHKDs4UALDGAd5EwN5qGmBBt57l8eLo3hs7ZiQqxliGnQAkoZKnpU9+KX2TKSsEQTk5yDuDrlnvy1JZVBmo43If1PxBVw1lQyySh8QDOtsWwudoB18wWOzneKof+oXFBm2CVglpa2MvV1VlJMdhJ27iu+IYAlQbQVXGwIlWUjKVYSJEevSqt7uUgOtxirSpbMCh1HIIi4AD06aHUVhTUjso8TrFXLrRcLsBKtaNogcujeJkOugMCW1nYSBX0j6e4icRh0uEQxzK4AIHiIxS5lB1jMrRXy+1b8Rz4Us+klc1tgQSQ1wZcgInQb6SZOlaTALesIBbukRqQ2qSSWaAdFBJOuUmjyKOmR43LaPoE0VR/T/GGvFkcKGAzZkMowmJWddzH+21KtppnJpouDSIp0jWjAqYoNAoAp0GkahRzRSpigClTpUAxTrmnQoxRRRQDFOuaZoB5qJpGukqAFFI11XFUHjisMtxSjiVIj/8AD0rO4r6T622B9HBU/wAyyv8AcrU0RWWkyptHz/GYK5YMP4ij9olWt/DllA9jXhbuk/8AdPwqN/lLV9IFebWlbdQfcA1zeFPo2srR8/zP0afe24/wSjxW6uR6QoHxmC1vRgrR3t2/5F/2r0W0o2UD2AFZ9lfJr3v0MLhMDdumFDERMmVT+ZXj7TtVla+lXb9Y6r7S5+GhSPua1VdGtrFFGXlkyFw3hluwCEGpjMxPMxHUmipporocz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52400"/>
            <a:ext cx="3962400" cy="1524000"/>
          </a:xfrm>
        </p:spPr>
        <p:txBody>
          <a:bodyPr/>
          <a:lstStyle/>
          <a:p>
            <a:r>
              <a:rPr lang="en-US" sz="5000" dirty="0" smtClean="0"/>
              <a:t>Vocabulary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229600" cy="5029200"/>
          </a:xfrm>
        </p:spPr>
        <p:txBody>
          <a:bodyPr>
            <a:noAutofit/>
          </a:bodyPr>
          <a:lstStyle/>
          <a:p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Muhammad</a:t>
            </a:r>
          </a:p>
          <a:p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Islam</a:t>
            </a:r>
          </a:p>
          <a:p>
            <a:pPr lvl="1"/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P. 60-61 timeline</a:t>
            </a:r>
          </a:p>
          <a:p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Muslim</a:t>
            </a:r>
          </a:p>
          <a:p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Qur’an/</a:t>
            </a:r>
            <a:r>
              <a:rPr lang="en-US" sz="3000" dirty="0" err="1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koran</a:t>
            </a:r>
            <a:endParaRPr lang="en-US" sz="3000" dirty="0" smtClean="0">
              <a:solidFill>
                <a:schemeClr val="accent6">
                  <a:lumMod val="50000"/>
                </a:schemeClr>
              </a:solidFill>
              <a:latin typeface="Charlemagne Std" pitchFamily="82" charset="0"/>
              <a:ea typeface="Adobe Heiti Std R" pitchFamily="34" charset="-128"/>
            </a:endParaRPr>
          </a:p>
          <a:p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Shrine</a:t>
            </a:r>
          </a:p>
          <a:p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Pilgrimage</a:t>
            </a:r>
          </a:p>
          <a:p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Mosque</a:t>
            </a:r>
          </a:p>
          <a:p>
            <a:pPr lvl="1"/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Charlemagne Std" pitchFamily="82" charset="0"/>
                <a:ea typeface="Adobe Heiti Std R" pitchFamily="34" charset="-128"/>
              </a:rPr>
              <a:t>P. 64 The Prophet’s mosque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Charlemagne Std" pitchFamily="82" charset="0"/>
              <a:ea typeface="Adobe Heiti Std R" pitchFamily="34" charset="-128"/>
            </a:endParaRPr>
          </a:p>
        </p:txBody>
      </p:sp>
      <p:pic>
        <p:nvPicPr>
          <p:cNvPr id="1026" name="Picture 2" descr="http://islampeace1.files.wordpress.com/2012/10/69738_465104054289_268649809289_5878423_4976357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371600"/>
            <a:ext cx="4325376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math2033.uark.edu/wiki/images/0/07/Kor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57600"/>
            <a:ext cx="2191279" cy="312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47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Muhammad Becomes a Prophet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3810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bg1"/>
                </a:solidFill>
                <a:latin typeface="Charlemagne Std" pitchFamily="82" charset="0"/>
              </a:rPr>
              <a:t>What do we know about Muhammad? How do we know it?</a:t>
            </a:r>
            <a:endParaRPr lang="en-US" sz="4000" dirty="0">
              <a:solidFill>
                <a:schemeClr val="bg1"/>
              </a:solidFill>
              <a:latin typeface="Charlemagne Std" pitchFamily="82" charset="0"/>
            </a:endParaRPr>
          </a:p>
        </p:txBody>
      </p:sp>
      <p:pic>
        <p:nvPicPr>
          <p:cNvPr id="1026" name="Picture 2" descr="http://www.answering-islam.org/Responses/Saifullah/embryo-ar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352800"/>
            <a:ext cx="3108821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69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Muhammad’s Early Life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4191000" cy="246670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harlemagne Std" pitchFamily="82" charset="0"/>
              </a:rPr>
              <a:t>What do we know about Muhammad’s childhood?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648200" y="1476103"/>
            <a:ext cx="41910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harlemagne Std" pitchFamily="82" charset="0"/>
              </a:rPr>
              <a:t>What do we know about Muhammad’s adult life?</a:t>
            </a:r>
            <a:endParaRPr lang="en-US" dirty="0">
              <a:latin typeface="Charlemagne Std" pitchFamily="82" charset="0"/>
            </a:endParaRPr>
          </a:p>
        </p:txBody>
      </p:sp>
      <p:sp>
        <p:nvSpPr>
          <p:cNvPr id="8" name="AutoShape 2" descr="data:image/jpeg;base64,/9j/4AAQSkZJRgABAQAAAQABAAD/2wCEAAkGBxQTEhUUExQVFhUVFxgaFRcXGBgYGRgYGBQYFhgVFxwYHCggGBwlHBcVITEhJSkrLi4uGB8zODMsNygtLisBCgoKDg0OGhAQGiwkHCQsLCwsLCwsLCwsLCwsLCwsLCwsLCwsLCwsLCwsLCwsLCwsLCwsLCwsLCwsLCwsLCwsLP/AABEIALcBEwMBIgACEQEDEQH/xAAbAAABBQEBAAAAAAAAAAAAAAADAAECBAUGB//EAD8QAAEDAgQDBQYFAwIFBQAAAAECESEAMQNBUWEEEnEFIoGRoQYyQrHB8BNSYtHhcoLxByMUM6LC4hVDkrLS/8QAGQEAAwEBAQAAAAAAAAAAAAAAAAECAwQF/8QAIxEBAQACAgICAgMBAAAAAAAAAAECEQMhEjEEQSJRQlJhMv/aAAwDAQACEQMRAD8A6ZWJYjP+ptRGWYyqIxMniMy7ZTsXzNqmsa5vYrdrHyJB8aCpORGryprT+9eAxTSuHLaXU0wQQ0sc21o6Te0y0l2ggaZZ60BLvmSLFyDv1sDSSYbp+ZjEbuQfnpThrSS9nLOw7wO3WG1qQxBfp3mJIezj+NarpWC2m/NmYI6Pc0R77uYCnY3BfcmxpgQpExBd4gl5cktNVuJ4eC3g4DC7FLnwytRFdGLiWVyk+by+ppufZnFiB7pO5cAaZUEpKxJc3F35QsXcPt1Nqj+KzkKINhIvLOGlxubVdXhvcsZgkCWyIvDz1qpiJUM1QzXdsi4AfpNIBq4hnyEuQVkN3oLJBSAdNL0HiOJh+UD8rpcEsX94hs5saFxC9XcXDcqv1MVKAV86qK4hPvI9GSpzYkNJ3eqkXJvqG4nFAIUAlizt3ks5ZikOG6tVDH7WQl0kxkASTJnlUkBqXEYK8S8A5AmX1Om1Pg9jkCAB0q5J9uvD4tvtmY/apMpCyr83KR1cczK8aqYnHrlkLbRoJ6c0eFdGeygGgl/vwqf/AKbtVzTefExcbi9pEM4IIOYNies+NWuG7aBDEuMgXPrl0ro19m5M+r2rK472YQqeXlP5k/tT/G+0ZfEv1S7P7RB2I8M/IV0XBcTGTmxILWzaWgWrzbjeBxuGVzDvoGYuOord7A7bCwGM5/LKlnxdbjmuFx6r0HCxw6WH/SXEpkNlI8qIMcszGNEs8aGA0iR/OTwnFEgNlA7zuGz1MfKrfOSAxEHuuc5F26RvXMjSxiYhbbIlvzES/wBKkk+8A8PABJlLby4NASbs0bPkFXN/ioibiVGAx3BLP4H0oKwblD9S45jLkvFxc+rCnw1FhJLBiwvAs8EB/u1DwVSG5RBESXYA2/eipUdDAbID4JibH0oGhGboTBUc+cmWhmZqbCI1JIAsM5DuKWGP6bxmX5iT6N9akHP5iQABYOWZ2h86CSiFQ2fOZDILmTMeFSw1hwOa7AMNnBdg8NtQkMGPduHFy/IT5t6Gi4JkXIPLDMACCQZyy/amRJXAcR3ZJDu7y5NmtU04inaHYOyTqReBMVDDLAZBktzE5pkEWd6IkuWeRymAC/eL2/zQRiVKcy7Kvo5iJ8aItwbgEFz4AkMGHzpEPfMEScirqN/sVNS2sQGKnYcztBZraXpntPCDgEFUzAOfjTUPEWxZ1iBZKiLZd6lQNhKOZLN+rdiDlvTE9HnM3GgbSind4bRjkX9POogEZl+qZY9GkH1pIRGGbQWtJJtDlpFtaj+Hnkcw5GbOPLSioA8olQg3HpRHE727xsp/KXoCocJoyOTKzMsp+sPpUVpO5PQu4iBzB3H0q6QNBqYJDgEKAbxqBwZZjkLTDkF8gz3oClY3O55Z2cFWsUyVgaNEMnl/UJzubCreJw4IIaOiQzmYDuxGlBVh5gyCcxe0gAs46UBFOJcPOcjM90nltQ8bGF2GbCSDDKCXIz10p8RxDs+nMQ2UazWL2hxQS7uA1gHS4dwXMv0pwLGPjMeUAPDu1gIUCJJyvkKhg8IGGfr86BwOFA31aNo0rWwcOnHpcHFMZu+0cLAGlGHD1JCKt4Kdq0kdc6VBwr044StPDRRk4NXMD8mN/wAE+VL/AIPUVu/gigYiKdw0Xk5ntDshKgYH715h7R9jHhsQ4uEIfvo+or25aK5r2i7OSoO3WjHLxqM8ZnNVx/YfafOkEG/SCQ3710+HjQ4OYgJEd53Ayg3ivM0PwvEHDPuKJKdrxXX8FxgIALs2pzGXh8qnl4+9x59mrqumRinU2a4DuCLgCYep4eInmBiTq5BJGvX1rL4biZBYDVgbkvHrV3CXYTGg6eX8Vz2J0u4OM4SzsWsIymYzqwhJIDiWhzLd3LzFU8FVoOjks4PLLCf8VZwlZOBENLWOTZpP8VJVYQG1vAA/UdYzHlFTwgHD6JAJN72yEOaik5gEl9W+MtbrplSQsAhuWeUJ1+Jt2g5U2Z8JTBLGQ0AR/wAsqAF9/WjouDMs4JyYmPQUJCiRDlm90Fj3FEaBqnhiSwYG8/pBECRMfvQSeBAT7oty/F8JBAIDfSnQXYFyxDlxJmI8YqOGbSJ0Dj3CxGkvtREhjLnlZpgsnQkavTBARZLkJBcv8T5tUhigSDDOwfNV4i70NDBmYEEA+CS1xpvUxivZy/Kwb8yjMxTgNjYB5j7/AIf5pUQYKS7pIk57nQ01PRFyudjPu/mYR4tTAG7emndM+FFUjIHXM9R0qLCDGgvn4atUpMEEaxDsm6ZAAtTEn7IY80h51jxog8JANj0n0qBGm4t5NrlQNolX7sT4FtMvOpCdC2rmRY5PlUWyYs9oEEf4tUn+kvmLx5UbI7C4z2ljq5s7ftQcTfwLhn8A7trpRVm4YOXGZvId8poC1nLrA8Cz2oNU4lUEa7khjr46edcxxhKsQJZp/Kztf3pHX1rd7Tx+VJnWCYEaVgdijmxFqhkxnc3v0pz9teLHeUbvDIar6URVTCFXPxImni9bFNNWMOqqVg5irKDW+MWtYdXMIVRwjV7CVW2KMhSKr4yRU+aoKtRkmKykVQ43AdJBrRUpqo8YqDWVU8j/ANRODjnAlB9M6D2JilSRP+BXS+2PBvhYnQ/KuT9nj3R0+UeM1e94OTnms9up4cnaN8yLTlWrhE6Z66v+1ZuEIvYAyMyQPoavYPg/mXL28xtXLkxrUwBo2zzGfnvrVgWvBswZmSc8vPKqmEd4drCAyjnbKfSrqUu5ZUu/McnV+5651mzo3LNpeHJMcyTHibVLDIcNY8oDCfeVmMn3qAb9PzFkmd/dvRUKJb3r6MBKg87j1oSZBJa7jlYmHdJyveKk8WTYu/e+AFjDiaQRADdHP6CZFveaBTGxkCC4D35A0KiC/wDFATUXzPe5ngCGbORTq+KMizvbkAN4FIoL3LEqJlhPL9xr1plpDKcAEhUnpLu8elMkufQiDLDMILgCdt5oqVEteeUMGYXYh/DKohZyd0khgLsJa+oqaXCrFnDvDDlEifpTgHwMNPLYi+mvSnqvgvyhmAaxUPH4TSp7A3y7s7yDlp9Kad3lpEsY+frUil8h8Qt4+GXnSCTfUjLUN45edSzMTladWuH8ahzG8ZETpD1IuBfIEQH7pbp/mkrq3vZjr99TSJDlyjMWLR3he+XrUlEu4Gb2liGz+4pyRnqDfw+nzoSmttaci3iLUAyzE6ajI5VVxyMyGnM5zRlET101+VVeIWGz+3FBuc7e4ls5Og875XoXskl0LP6z6AVLtjhjiqCQwd5UbB8/MVa9leE/DQpBuFl41rTrxdnxsLvy+mwQw3oYwWDrVR8QNNc723weNjkAJWEPJt46mqwnb0cI1xjYLsMRL9Q9HKijMkVwntr2Lw3DJwUYLk4h/wBzGbnUkcyQeVOZHMS1yzb0X2P7SWrExOHGIrGwwCrBxVpKVFALd5Js4YtvXXeHWPlGePPLl4vQ+Ex3q6cdqzuzcB2rQ4nh2rOW6a3WwV8ap4Ao2DjrVcVkrTirVyYPKFM6lLflSNWEk6CvOuJ9puOw+XGGNhlGIpQQHQVMg3Xhg8yAXv8Aw+mOGWXbPPkwxuq9cx16xVfGwoesb2b9oTxKGxUsvUWJzb9q3MJEN5VjfarNOR9qv+WobGvPfZ6IOR+W3WvR/axHdO9eadjq78XefOarH1XN8j3Ha8LFspIGt2mr2AnrDDzYH69HqhwywQH621/xV7B8PPMl/pXNXNV/DSTfmmLlml7dauJAeyXiTJZwctzrVHBSI93IeHd+2tO9aGEdNrA27n7ioRU0K0e2QLgBKY8m8qOh3tmzGIchw1z+9CckWMixNu7YTt60VI73wic57oUXvaGoSZMgAEB/daZ5DYhgZ+VSTZRc2MAN8InexqKRAm+gt/ttD2ohQ7nvPIEtcJnW4zDikDEBi9i7l7Fx9d6nHeHdDgsQH+IifGmAG0/MnKdQcsqMic7m4BzX4aPTgpi+/wAVg4LECZbdqIEkF+rkm7JDGOhFMlJa3rZ1bdKkoMFQACFOXcEu0nRmzinCB/CVHLygMMnymaVGUhRMcrZTSp6JJxB6Z6hjUSPNh6GpB93jT805bH+KiSGbR32kfJqlmYt4SOsRPj60ktf+nLz6U5VPiM9tulRFsnYZk2Ov80gcmNY21B+/GhrXYsb66j78qkobC6hbxoSzn0y8j8qQBxF9Msz0qlxJg2zyf/FWVE72OgzttVPim1zOe3SnDjnu1luSk/ECBDSQ49QB41o+yGKpeFzL94kgnXlJS53isL2hw3kFikgw5Mfz8q6D2axHQSIBAU2hUVEj1Fa3/l6Pxc/wuP8Aro8NL3p8ThSfdU3WmwDV7h1VeHbtn7Zo4HFzKG6PU1uzE9TbyGVavEYgaubxeJStSyVBKEXlt5rTLo5+XtpcIWMCtALesDgO2cNUoUlSRDggiMozrS4fjkYr8qk8ybgEEjrpTx6PLE/EcKoEqw2c+9k8NfoBXNJ9luE5+dfC97V1HN2vbauswuMFjVjCSCaryv1Uan8oy+D7KwhKMP8ADOqRyv118auKw23rSxEsKzeIVSs0Vu3Me0Y5iBmSwrje1eCwMJfJhgFaCOZQNlESH6ZdK67ts99EsSSAdyMq5dXZwSTmedSjNySQBvAHnWcv2Wepx21Z4QtbyGYGlXUK+txrA+dZ2Alo6C2u2QrQwznleJ8Pr4VlXn1o8Ore+gNgdQP0+laOA5g82WkDuwCZ/wAVm4JLfFpkJZ386voHiM5ZpMegvrWdRR2jL3Z7zsGUz7PRUXuNe6LhzD5w1BB3Fur+94flNGSZufzW/VYG+YihJ0pcC8gW7vwtl53epFnLAO9lF4KxN4tl9ahhpgQSCJ5jsB++VTC2e18h+ols5cGKCFwliGaWZh/UrLzvREvm5sXgfA+Vg8UEYnViIDCO44bmd3pEGAUuxPK6pHc3d5igh0u4s8AzkXewfPamJdJlLNo7Elupg9aECX+GGe5LEWL6FvKp4eIwdwxCYTIgywM/e1OCjoSfzD7NKnwWAYhRvLnMvkKVXoIKF/Gyf1WtM/Ooqd+hNheP4FI5/wB2f6j5UywH8YnYz971nWRx4/D4afSmJjOxzGra9KgB0dhM5u4qK1QbWNgbvBvP8VISxDvmc9r76edV1H6a2mpLMlnudLcphzv9KApWr5S8PnQRH98t+tU+LVe+enlU8XiN8sydbn1rJ4/iL/3b9RtTi4ye1138M9v81s+znDqwhyKnuAvlfLzvtXJ9qrOp+WQ86t+w/buIcZOBiEFJQoIJ95wOYJfMMDW/j+Lr+NlJe/t32Hi1YweIaqPLVjC4bmBDtTxepPQHH9pcx5RaqaOzUKJUXm4eD1FYvbXG4uApR/DOJy6Fo8qwFe3WMpRSjBYgOXVLa+7WkxtVvT0Lh/Z/ATKUsTdnD9WvVjhvZvAQoLw0/hnPkh+tecYftzxaL4Tj+r/xrQ4T/U5SB/vYJbVLH5tV+FK2/Vehdp4XcdN02oXZPaXMBrWBwvtzg4wZCcRyLFCvmzUPg+JP4jpBY30qMuqMZ1qu3XxL1UxVvVXCWSKshMUvaL0w+LwQrESosyHM5qaAKo4/Cxqr9zmOord4jCASSSBn9KpmQWmczubEebVlndacvysrMcY57FwWJ23zJ1uKIhO/nD5wfvOrnF4TE7Ns5YATnn9iq+ALa/MvofnU7ccq3wnnu+smrmFl7ul3gM4yH5vSquEkDRhqkhgk7afWrYGjC1gIJ+UmppUfDNp3gaMGmcyKJhqt7xzPWLjwoI/uvLQ2hbRmqZGozlzlM+ttqRHAAaBF5mEliH2TRE4ks4d5YHNVj4n18aFzf03eBqWZ8j3vWplZ/VrAkQlXLMl3PlQSSFPcKYtByHetllNTSm0BoZ1WH4ZyZnBaoB3B5WyMgBuYh2E0kBmblaIncGdcqCWEPzXFk8wZngvtkfKlhKdIIMHlYAbh48PCo4UkTI5eYAN+YGX3zmKfBhKSH+GAALHQQxbXpTgWcPDS0gnfveFg1KiYKRyhp0L6zSqyBWb3fvNA1LfZpXJve0WYhqgvO3xeGZelnl715klJ+lZMz5C7MJ83oOKq/RV1ZPJ2aaI8ZWGUwTUMRF5/Nlvl1pEEq5tc75Gqave27rR5F/u+9XlpI1vsPhO9S7H7IOOpyWSGcu+sAWe1VjjcrqKxm2SUKPdAJOQAm+Qq3g+yuJiDmxFFAyHxdSBA8fKu37O7MRhjlQkJ1NyfHOreJhuWFhXdx/Ek7ybY8evbzjivYvAYulStyo/9rVyPaXZGHw2IlaUhJQQU3gg7mvY+0nDBIDG5/b965PtnsEKV3hzA2efnV58Wp06OOYxX4Pi04yE4iC4N9iLpO4q9wxrI4LsgcMpSkJISr30p90nJQFgroz55NpoWCHBcVz+q7sctwPtDhQqWuP8AFcrx/YCCeYDlOSgLbHau0QsGDVPieCIMG9VL+m3HlquOPZi7PhkSxL+DjKrPZ/spzq5sYhYySAwDak/cV0yezTdxV/B4ZYLQ1XLWmXJNdQLhuzEYaCEpAJF2qvwPDhMNWwUteqmIZqMvbCZVMIqWKSElg5yGpyqtj8YnDHMtQSHYOWcmwGprX7M4UrZe0eNaceHkx5M9RzfAexC1JdfEYqlFyyiVIcl3AJifKjnsPHwQXS6b8yJnNxdv3rtsLALPV3DwQMnO9a5/HxycGc3dvLeKSFB8gIFzYXHrVDCR3iPHzFtq9B9pux0FCsVIZYBJyBDS+kZ1wmIhiD4m+Rs+k+prg5OO8eWqx9XQ2ENH+GxcdNhVjDBg98tqWzcjrtaghOrGJcbggOIb7zo0fpuTfVi/V2qD2KUXDdHJDs2/6fnSDD8rR5Bn6W9KiG/SIYw8v8pNTSdDcXCTk8ze4ikEnuxycMC4GXU930tUlSLGbyIDkON4FKTkqYy3ZQ3LDzpBM21EqeOZPX00pBEvs7ECXvykBs7G1FQwN0s9mJ/9w73n7FDSksACkQybkjuswOdnoiFTBh2gfrJ+VIC4ILgcxjl01VnOXyqWGIBmeXNmYEyKGgZF+6OlnsBRcO0iIdy/wNLXpwlnBIAACX8Af+6lVHGw5jksLnYb0qrsltWcnP5PHrUSDvlmBcHenDPlcP5DOo5Ax8OW851NZBlXm1nbOzCnU2zTmdI0qKjHUF4zcEPTYq2BM5tYZVIU+P4gAeP5ToXrf9li3DJVmsnyflB9K4ftPGUtYQgd5SkgTmYHW4yr0fD4YYaMPDTZCUpHgAK6vjY93JvxTvbcwksmKFxBYcouqPDOjoLCaqBTrJEtAr1PUapnhnbQZUHG4ULIDQM6thGtEFGhtRX2Sg3rC7S9mVJJXgEE5oMBX7Hf0rqlKpg9Tlx43qxWPJlj3HnahdgQpPvJMEbGi4eOFAbeYOhrsO0uxcLGlQZQspJZQ8R8q53jPZbHBfCxEqP6hyk9SkMf/jXLlwZT07MOfG++lWHzqz+MBQMPsji7LQjqFAj6fKtXhPZwmVqn7tSnHn+l5cuGu6z35pMD7k0yOHXiRgo5v1qdOH5t3v7X3IrqeG7Iw05c39U/x6VbVEDyrXHg/s58vkf1cJx3+nCeJY8VjLUxBAR3AnZNyBuJ3ro+yOBVww5HKsEMEEuVgb6je9aycM3JogFbTCT0xy5LfZEDLP7enIih8Pn1PzaPI0TEBq2atjJCgQZBDHpXm/bfBfg4pQ3dLlJe6S2WzEf5r0jEBrnvavs/8bCcDv4feTF4YgdQ/i1c3yOPzx/2Izx3HI4BsR6Q+TMbD9qsAn5fCcg6jGsfzWfw+OFDYvvF4It/FX8Mvb/7QXDn+K85EoiVGfeh4A1Hu+BzqY/uOWQzud7ihpBgscviGQ/csak5GgIOajflm41alVFhC0ZM/NLQcs/eMaU6EuEvyWze3dcaGyppkAQ3LctBs8jexqaMp8hYApgaCD9tUgwBIEwYDB/h3tREqn4jJERZR+/CoJkC/eDnIfC1vuamN+a8zYd7TYj0oAnLkxgQ5v3PvWpADYO76uSkVHWA++hUB9MjUsJQcMYhgNSSrLKmQhwSok92SbpBzanoacVh7z52Oc5DelT2B+tonw/zQyfNtf1fwaRVY7J6wS1QXD/3fDu5qaxJSunxPJqh2hjNAaf2aat4qj6mw1TnpYVh9oY5NicgB1gAb286Qi/7E8CMTiDilinDACYbvEG3QE+dd1iD/cT1FZ/s32d+BhISfeI5lHUn7+VaWMO8k7ivT4sPHB14TU0t9o4jJoOECAhrkz0zoPamJ3gP6R5n+KvYYYOfvaun3T+h3qJW9qEVvTg1WxoRKak9CpGjYEK6h+JpUQiiCgG5dak5pjSAoI/jTpApAUnoB6VM9PTJDCF+p9S9ENCStlkagH6fSpqMjeg0V1UxsKrXEFgaEbCpoeV+0/Bf8PxBYMjFdSCHDH40/IjrtUuHxQcx4jRiLaP612ntT2QnicFSDCroOihbwyOxrzTsjiiFKw1gpWhTKDtL6ZjfMV53Px+N3GOU1XQpSP06WOrkX6dKn4pyNv1FjfRmoOCt8y/QZm9vDajc2bnM2GnK1t7bVznCGj5t7ugJ8DN6mL3VM5DMMPMetQSGhzptCacC8KOd84jyD5Z1NNPCEJ96wknPumw6fOpJTFsg76jlAD+Amh8o0yh9ZfO95pyRkE3i13P/AOTSCfM35QZJ6SsX8750T8UAwfSzJBltjQUYn9PduBsGYDJnqZXcBTGZAMBwhvOgjL4li0lodj+1KjoWpvdfcsXYtnSqtEKXYXy01/yaFii/RTz5dKcnKLaP8UZ0sVV/7miprNn9oYgAuJN3f4S+1VPZbDGNxiAWPIOc3umB6qHlQ+2OJuHJmbaH9qu/6dcAv8RXEKcI5eVD/F3nKhtDVpw47yiuObyegcne8KfiUwDoRRkzT4iO6a9fTqU1kK4hI0TzfNNWeLxZbSqeAf8AdfRDev8AFNiLdRpWjS4g0VJquktREmnAM9OKgDUgaok3p6hSegk3puahvTvQEuamNKoqVpQZ2NOHoSubIUDExVpuKQWyh1BWYBHm37VJZlPUn0b61Sw+Me9WsOVA5cpHi4pwj8YYqFxUcdTmlzUGDi4ROleaf6h9jLwlji0IJSIxuUOyclsJixOh2r09W9VeIMWNZ54TKaTZuaeX9j8eFMQfJUe7pWui3xbScrerD7auZ9pOHHBcWOUAYWLIDQlWaRoLnadq2+DxkKSCOXX6/wA15meHjWXrpdCf6vE7SL6lv2pm8y4k5sxebsKiwiE+ev8A5U3MIHd0uMiyvI/5rOqTJSS45XIib2n/AKh503OC/uyHEizS/n60MKGqJYi1u7J3tSKxYESIiw7oneRUksfiBxnlaX5gPoadGI4hRLsXA1JLeQNCGLN2BsGMXVza5UvxGzLtv3mTa24oJaRiQCxkDJOlKqPFLZRD4gtADiwtT0ao20yY2bX9UfSq/GYrA/3Z/eTUUmPCQ281mdq4zA+Pm1NmyGGNjow3DKWATeACS39oNen8NwwSkJSwSkAADICwrzT2SwDi8WFE93CBUdyQUgep8q9OwDXf8XHU26OKagqFKRe1XkrBFVkYoMODSI5LSK7ZFqX4jYiv6R8zSwDO5qviq/3FdB9aWGuTtWd9qaAW5ajhVUeHVc1YQunCWkqqb1XSqp81WQpNRKqGVU3NSAoNSFCBqQVTAtJ6FzUuagCDEqXO9VyaSXoJDieGBteqOBxzLKD8ID/3O3yrUrmeKWU8WtJDBWGlSTkeVSgoeHMnzpKjY/4oUUY2dY+FiOdh89KvYKiaAKtSlWPKNbnrVTHRiJMKfqGq+KHiYmooJyftP2ajisPkx0mJQsQpKtUn6WNcv7PrUhKsNcnDUUu12kHZw3nXf9ooBBb7615phcaRx2NhtYJLOxf6iBXJ8jHcRl+3SDGAiPLqP56UL8UEM6bDLIOH6HKo/iGPf8h0f61FWKf1RtoYHj9K4ahNWOA8xdmNuUlurJon4+/kNHi1+6bvQAs/qM6XltIZ/GmOIf1bRdx/5elSS1+IS4dVtDED6mpFZ0Ve2veAf0eqvOf15F/ElhswogWXsXh8gzEuPTWgDjCJnmWL7WLUqCnGIAASTAz1DnOmoJZxMWN+u/TOsDt/iu6W3e/QGlSqsZ2za3sJgfh4RxTfFIIGiRAHzPjXoHDrDPrTUq9Pg9OyToZeElQsx1FAw+JIP4a75HWlSroDK4nGAWroPmajh4sdaVKss/al3CVlVlOJSpU4kROJUgulSqgXPThdKlTCYXSOJTUqCL8Slz0qVAS56HiY7UqVAAV2g1cp7be0yMFCFEFwsW/KYV6S2wpUqRxa7Kx+dKTkQ/UmflW9gqp6VAo4NCxTSpUEx+0sRgTXlvanED/1BKhcoIO7KBHzPnSpVhy+kZem8jFOnr4fJvWpfiK0ORfmsTfw/elSrz6hFWIbsbaizP5uPWojELhgbtfJ2ec43pqVIqkjELQkxZyPyvrrFE/EUCQBPeeWyDAGlSpFsNePigskBhaaVKlT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6" descr="data:image/jpeg;base64,/9j/4AAQSkZJRgABAQAAAQABAAD/2wCEAAkGBxMTEhUUExMUFBQVFRUUFxcWFBUUFxQUFBcWFxYWFRcYHCggGBolHRQUITEhJSkrLi4uFx8zODMsNygtLisBCgoKDg0OGhAQGywlICQsLCwsLCwsLCwsLCwsLCwsLCwsLCwsLCwsLCwsLCwsLCwsLCwsLCwsLCwsLCwsLCwsLP/AABEIAOAA4QMBIgACEQEDEQH/xAAbAAEAAwEBAQEAAAAAAAAAAAAABAUGAwIHAf/EADoQAAIBAwEFBQYEBQQDAAAAAAABAgMEESEFEjFBUQZhcYGxEyIykaHBQlLR4RQjYnLwBxWS0haiwv/EABkBAQADAQEAAAAAAAAAAAAAAAABAgQDBf/EACERAQACAgMBAAMBAQAAAAAAAAABAgMREiExQRMiMlEE/9oADAMBAAIRAxEAPwD7eAAAAAAAAAAAAAAHmrUUU3J4S5geiHe7UpUl78kjObd7SvVU/dXV8/IwG1tqSqN70sx6t8fLmZ75v8dq4Z+vpFXtrQTwtfFpE237S0JrKfofFISzz8+RPtK0eT169Tn+azp+Gr7db3cJ/DJM7nynZe0JU2pJvPLX1ybjYnaGNT3amIy5Pgn3PoztTLE+uV8cx4vgAdnIAAAAAAAAAAAAAAAAAAAAAAAAAAHO4rKEXKTwkYza+1p1G9cR5L9SX2jv9+p7OL92HHvlzKO5j3mTNk3OoasOP7LO31WU286r5IrXSi3rqaepYby6Ipr3ZLz7jM7VpS7RrYjhcDzsaTk/A67Rs5LEWedlUXHgido4p1G4knjyLChfyi9WkLW0wsvizzeWyx/noNomr6D2U7QqolTnLL4J518H3GqPhmzLt05rXhj1PtWzrj2lKE+sUzXhvvpiy012kgA7uQAAAAAAAAAAAAAAAAAAAAABsBoD5vGpvzk+rcn4t5+5JjSRGslhy8fRtE+mjzXo1calJvRad7+yPMbOP7k3B+yRaIX2or/ZqkstdPU409nRWVjoXtwskaoiJhMSqJ0WiNOJa3ESvqIqiVLdU8SbPrHYervWkO5tHzK5jln0L/Tmrm2kulR/JpfudsE/sy5o/VqgAbWUAAAAAAAAAAAAAAAAAAAAAACBtuMvYycc5j72FplLivl6EWnUbTWNzEMfO3cak10nNf8Asz3UnhacRTblJy3nLOHl8fBnRrGpg9ehrj1Liq8ucWjpTr50KTafaL2bxu+7lRz7zy3wSUUyTsja1OssxeeTXT5luM+p5R4sKk2RKlTUl3OhRbQ2huKTS4LL0zhcOHMjUzKeUQ71qsuUdCLUlkq9m9qJzqypyXwtp8NGnh8JPgy7uKWdRakx6ryiY6V1Wnpk1fYzaVG3t05y96bb3YreaSbSb6czOXENCNbQbioUuMmkscZSbKReaTuExijJ1L7HQrRnFSi8xksp9zOhE2Raexo06fOMUn48X9WyWejG9dvOnW+gAEoAAAAAAAAAAAAAAAAAAAAAGb2vs5U5b0FiMs6dHx/UhQimtTWXVJSg0+n15GSejwZMleM9NmK83jtTbe2H7aKjCTpuM99Sjo08Y0aaafenoeOzXZyFrDEcvll8ksaJcuHM0EGc69VLp3t8FgjnPHTp+ON70j3qW6Vjso1Iyi18Ud18njOfXUm3N1SlT3lOLWOOVjxyRNi1lLGGpJreUlnDWcFIv2tNOlZsvszToSk48XnV40y8vCSS10LW44FhcaFTcVSbW2RSIhWbWq7tKcu5JLq5NJL1L7/TfZDl/OqL4Hov63+i9UUl1Rc9yEY7zct7CWdVotPNn1HYll7GhTptJNR97H5nrL6sjDj5X3PxTLkmuPjH1OABvYAAAAAAAAAAAAAAAAAAAAAAAIO07zcWF8T+iImdRuUxG51CRcXUYcX5czKbRrJ1HKKwn/jOlaberINYy5L8m3Fj49vbrHOFeLbyRJVDnb2ieZTy3y1eiOO2iUqvSg9N1deBHpXEYPkjlc2nSckvE4Q2XDOZZlrzeQTCyuq+UVNSWpMuJLl4FJtG+UcqLTl3fh8e/uKzKfi92L2s9g/Z4UoJ+eXxwzb7N29RrL3ZYfR/qfFreLbNDs+DWMHTHmtHTNfDWX1wGM2ZtydPClrHo/sa20uY1IqUXlP6PozZS8WZL0mrsAC6gAAAAAAAAAAAAAAAAAABmbmtvzk+WdPBaI0F7PdpyfSLMvTZwzT5DRgj2X7URHlDU7V5EehXU8rmnqcJaoRby2zqiDSuZJ7rXh0fcaH2eUV13ZplJrPxaLIFSs88CNO5eCznQyiFUtCO08tqi9uXjCKylat8jR/7dnkSqOz0iOKu1RZWJfWlsdKVrjkSoRwi8V0iZR7iloWPZC9carpPhJZX9y/bJErrQg7Mr7tzTf8AWl5N4fqXrOpiXO8brL6SADawgAAAAAAAAAAAAAAAAAAhbZlijLvwvqZymy+2/L+Wu+S9GUODNl/prwR+r3VKqu/Zy314S8P2/UtJsqb+eEzlbxoquYSysnGqQ9j196lB/wBKJVRhTQkjnKmePaHpVMgFTR+7h0RznIJEyNGblPd5LWT9EebithHvZi9ze5y9758Ppgj2dJ+bdLp6FQnipH+5P6otLh6FPXeGn3omVZfVgfkXlZP03PPAAAAAAAAAAAAAAAAAABUdon7sPF+hTIve0NPNLP5ZJ+T0+6M+mZsv9NmD+X7NlXfyJdzN/hi354Kq6hVfKP8Ayf6HK0tEQ89nrnScPyTaXg/eXqXMqhira4lQqz9onFTw0+KbSw1lc9CctuRfBlYnomva7qTOltMpqd7vcNSfRnhd42rMLNTOdWXQgfx6Wj0DvovmidwalC21WahJc3ovF6L1Ly0jiK8EZu/rRnUpwTy3OL8FF7z9DTUpaEV9Wt48XK0Ki7RcVmVc6e9UhD804x+bSLSo+mW3wR/tj6I6DANzzgAAAAAAAAAAAAAAAAELam1KdCOZ6t8Iri/2Mpf9p6k01HEI8NNX5s53y1q60w2v3HjRbY2pSUJQzvNprTgn4mat6uUUta5nLizzZbR3ZKM3o+D6PoZLZeU9tlMPCOmjI9xTPSqp8DpnJZO9KS/s1OLjJZT4pmeo2qpS3VTi1yeF9TaVqRAr2ifIpML7RKNGbWiivP8AQ7xtnxb+pGnGUOrR6jdd5CJiXSvDTVJoodo0l+FNeeCyuK/VlNfTjz0XjqyJTCN2Xklczbbk9zCerxqspfT5G8oXWTLdl6MZtzSxFPdj92bChFFoJJNED20YVacnwjOMnjnuvJPuJaaGS7SXThBNfmS9SZnSmtvreztt0a3wyxL8stH5cn5FifB9n38tHk3XZvtg4tU6zzB6Kb4x8eqO9M++rM1/+eY7q3wCYNDMAAAAAAAAAAADlUuoReJTin0bSOoTpgu1TcrieeC3UvDCf3ZTypLGpcbcnvV6kv6mvKOi9CqqI8zJ/Uy9TFP6xCDcVkiBcx3kSr2loVNG59nJwl8L4Po+ngUh12m7M246ctyo9OUn6S/U1NC7TWjyYHaEE9TT7Ap+1toTg8SjmElybg8LPR4w/M7UiZ8cskxHrQRq5PbhkqYXEoaTWO/l8yXSvEW2rrfjndUSlubR5ynj7l9VrJ4S1b5HCtSwUsvDMXcJpdSBS2TXrP4ZKL/FL3V5J6vyRqZ0t7Q82tN4cXUcccHovkKTG+0W3rpy2Fa+ygoLlnPjnX6l3CphFbTi4LLWV1X3JsKiaynkmEz083FUw/a+u96lBc25Py0Xq/kbC6qGKvJKpcSfKPury4/VsiysepFjT0RIq6cD3ShhHiTzokVdJ6h9b7E3cqtnSctWswz1UG0vpgvSs7NWHsLalTfFRzL+6T3mvrjyLM9Gv8w8m2uU6AAWVAAAAAAAoe1tZqEUteLceGUuee4ra3GNr46c7RVVdoreUZybTxJ5UuWvLPVfY4bP2rUt045c4NNJP8Enwce7uIuxq1SVNveajJyTjnK3ctap6EitSjumXf2HpcP14WQpPJHraHO4coap+RxqXjkuGPA4TCdacLmoUO0Y5LC6mV1eWUViF9qettDRpvhleJq/9OL/AFnQfGa9rHxWFJfLd+TPmVyqkq891JrfljPiaXstYXNOvCtvZ3WvdxhOPNZ5aGzHXU7ZMl9xp9hnbqS4FHeWqi24vdS+TfgXdvce7nimvPwfeUF9UVRrjhLGGufUvk1rtXDvl1KNszai9o4y1fKXJ9yLqb3kU07FPx9CdZS3VuyllcnzXcZWvTqqejxxIsr2npTqYhN8M6Kf9r5+BGtruauKiUluRhGWHzcnJeXw/U47Xt4Vqe+nr8UXzjJcGQnSDtGrVoTWHmEm04vk+7uJFreY0SaX3ZTXdxOpGCllyWNeWnqWVvVW4nw6+KIRa3x62xf7kG18T0Xj1KXZ1PGp4uq3tamfwrRfqSadTglq+iGtqb0l75quwvZ51air1F/Kg8xz+Oa+y/bqOynZJTxUuHlcVTX/ANy+y+Z9JoU1FJJJJLCSWEl0Rox4vss+bN1qroADUxgAAAAAAABne2FvUnFbkZNYesFmSb+3A0RXbb2c60N2MkmuT+F+OCl43XTrhtxvEsbsinKFKMJp78UlJPGc4zrjxOrehKj2erUabwoz1bxBtv5NLJW1KmNHo+hm1MevQ5RbuJcKtPLPCtF9CVTZ0yiNDMX9tj7Gdv6+4nj4nov1NvewTM3/ALcpV8voUivab9RtV7D2I295o2mz7FRwTbDZ2iwi2t9mmusaYrWRIUVx1T7m18+pGu7fOWuJf/wBxqbPZMorbU7hm6L0f+YwdHHK00wt7XmWdzspvVcej4PuZQbQ2RdyeI7kV1cnnwW7yM1qTvUN1c1NblWWsVUuJPeXuxSksNJ6tpPK1xr8yyr0HVTxpHhnON7HNLGqKeXYyv7SNSVZ5i08RWFLHKWuWu4vo2Fy3rGKXXffpjQiccxCv5qzKqdtGMWvy4RS17etWm6VLSOVvPGeS0Rtv/HKs9G4wXFtZlJv6I0ex+z1OktFrzb4stTFO+3HJlj4xOxewXB1ZSl3ZwvobXZfZmlTxu04ry+5oaFqlyJUaZprSIZbXmUa2tlEmIYBdzAAAAAAAAAAAAABlftOyjOLzFN9WkywPM0RMbTE6fP7vZNSLe40+55Iv8Jcflh/zf8A1N/VtcnF2JynHDTXPaGBqbJuJfkXm5fZE/ZHZvceZPfl1xhLwRsI2KJFO2SJjHEIvntaNK212fgn0rVEuMD0dNOE2cP4dHiVsiUCdI2hfwiOU7JFkfmCNJ5Kh2C6HuNiuhaYGBo5IVO0RKhSwdMAaRsSABKAAAAAAAAAAAf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6" name="Picture 8" descr="http://media.npr.org/assets/img/2013/03/11/istock-4306066-baby_custom-aee07650b312c1f240125b669c2aa92a7d36e73b-s6-c3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66754"/>
            <a:ext cx="2687774" cy="2676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www.pe.com/incoming/20120912-screengrab_innocen_3lg0s4ka8.jpg.ece/BINARY/w620x413/Screengrab_innocen_3LG0S4KA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008120"/>
            <a:ext cx="4458239" cy="2452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1755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Message for Muhammad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76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002060"/>
                </a:solidFill>
                <a:latin typeface="Charlemagne Std" pitchFamily="82" charset="0"/>
                <a:ea typeface="Dotum" pitchFamily="34" charset="-127"/>
              </a:rPr>
              <a:t>What happened to Muhammad when he went to the cave?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2060"/>
                </a:solidFill>
                <a:latin typeface="Charlemagne Std" pitchFamily="82" charset="0"/>
                <a:ea typeface="Dotum" pitchFamily="34" charset="-127"/>
              </a:rPr>
              <a:t>How old was he?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2060"/>
                </a:solidFill>
                <a:latin typeface="Charlemagne Std" pitchFamily="82" charset="0"/>
                <a:ea typeface="Dotum" pitchFamily="34" charset="-127"/>
              </a:rPr>
              <a:t>What was Muhammad’s immediate reaction?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2060"/>
                </a:solidFill>
                <a:latin typeface="Charlemagne Std" pitchFamily="82" charset="0"/>
                <a:ea typeface="Dotum" pitchFamily="34" charset="-127"/>
              </a:rPr>
              <a:t>What was the year he chose to speak?</a:t>
            </a:r>
            <a:endParaRPr lang="en-US" sz="4000" dirty="0">
              <a:solidFill>
                <a:srgbClr val="002060"/>
              </a:solidFill>
              <a:latin typeface="Charlemagne Std" pitchFamily="82" charset="0"/>
              <a:ea typeface="Dotum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602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38091"/>
            <a:ext cx="6248400" cy="1143000"/>
          </a:xfrm>
        </p:spPr>
        <p:txBody>
          <a:bodyPr/>
          <a:lstStyle/>
          <a:p>
            <a:r>
              <a:rPr lang="en-US" dirty="0" smtClean="0"/>
              <a:t>Muhammad’s Teachings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975" y="1295401"/>
            <a:ext cx="8378825" cy="228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  <a:latin typeface="Charlemagne Std" pitchFamily="82" charset="0"/>
                <a:cs typeface="Iskoola Pota" pitchFamily="34" charset="0"/>
              </a:rPr>
              <a:t>Muhammad’s teaching were NOT new. They were very similar to two other religions.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Charlemagne Std" pitchFamily="82" charset="0"/>
                <a:cs typeface="Iskoola Pota" pitchFamily="34" charset="0"/>
              </a:rPr>
              <a:t>Those two religions are…</a:t>
            </a:r>
            <a:endParaRPr lang="en-US" dirty="0">
              <a:solidFill>
                <a:schemeClr val="bg1"/>
              </a:solidFill>
              <a:latin typeface="Charlemagne Std" pitchFamily="82" charset="0"/>
              <a:cs typeface="Iskoola Pota" pitchFamily="34" charset="0"/>
            </a:endParaRPr>
          </a:p>
        </p:txBody>
      </p:sp>
      <p:sp>
        <p:nvSpPr>
          <p:cNvPr id="4" name="AutoShape 6" descr="data:image/jpeg;base64,/9j/4AAQSkZJRgABAQAAAQABAAD/2wCEAAkGBhQSERQUExQVFRUWFxwaGBgYGB8cGhwcHSAdHR0YGhwZHCceHBwjHhoeHy8gIycpLC0sGB4xNTAqNScrLCkBCQoKDgwOGg8PGiwkHyQsLCwsKSwsLCwsLCwsLCwsLCwsLCwsLCwsLCksLCwsLCwsLCwsKSwsLCksLCwsLCwsLP/AABEIARAAugMBIgACEQEDEQH/xAAcAAACAgMBAQAAAAAAAAAAAAAFBgMEAQIHAAj/xABCEAACAQIEBAMFBgUCBQMFAAABAhEDIQAEEjEFIkFRBhNhMnGBkfAUI0JSobEHwdHh8WJyFjNTgpIVJEM0Y6Kjsv/EABgBAAMBAQAAAAAAAAAAAAAAAAABAgME/8QAIBEBAQEBAAICAwEBAAAAAAAAAAERAiExEkEDUWFxIv/aAAwDAQACEQMRAD8AGcEqsTcALpGm/S2/rv6dOhwUpZYFxMHFHIUYC+oHXF7LVob3HHG6BbO5MGnpIMf0wD8KZUrlVBvzPA/72jBkZyV7/wA8DPC2ZLUFm126f6jgIK8SUB5df3CO8/DFjwmSuUX3n4jFfxWIWp01GBbqL9fdi/leTL01sPu5/T++AwvgXEy+apqLkM1v5+hw5VM6aagtG5/zjnvgxwubE+0TY/M29cPvEqDOo6T/ADwWBhM9SqOQyz2IxNxThioqkGQGsGnrtGBWW4a1NwCOu+JfFHFUTLl+ZvLuwQEkCYBaLKs21Ex+2DAGDJfeNJHex+rYv5WnafXp9bYS8nxvN5l4oZcsNpVS9vUiF+eG3h/gvibFtR0A+yCVH/8AMkYdmAbWCvpHbGqRq+BxTpeG6oYp9qoeaLFfOM9ejKL3wRrcMNOn5PmeZm51gQYK9UUtAZr6oH5SNxhBTqVAXF7aTi/kWjQfUjAylXAP3g0naCOvqDtfBbLLdALCThBnMBWqme2+N6mdASEOKecqxUPY/X74qjbtOAGBapKA9YxHUcyBucYWyAemK9MQ4k+7AGarMCw6b4ko1bHEObeWJxGzGO316YYNPB6pVSpMSZHuPwwY1e/5YX8tugncbHBTzj64gOPcKI1ad4E2+vji40j0xFw7LhQ7DYx0v22xeqMI2vOKANxzjwoBYgkG4+eLPhbPL9jpuSOu3vP85+eKHGOHoSrOhINQTfp1nEWXCplyKY5ZfT1gaj9fHDC1xZPtIRkMrqM/374h8UZkopAi1M/UfzxT8P8AFgpFJrHmMdAfWfq+KfiFzVcegjvabYYU/Cwb7XTNoEE+7/OOnpnxrA/n63wg8F4Rpq0yZF9v32w50qcVBg6uhY4jxUJqZjpVASSew33+OFfhPEatWGostKrmswKT61DKtOhTqPU1KQZASsgO0lG7438c1tFE2Jeo4RQOrbj3wYMdduuAfDOIJSy7IXhP/pxU/M1Z1bN1VtMLSRaWrsQfxQL558ai065fxHmKlJTSqPRypkUyAiVaguDUYiFpA6Tpp01ZoDWYDVipkeArW1NRrVKrQTrYiQwEimQVDktBC1BY7aZxTy/FafnU6r1qStR81UUVabLTDMxV1WkxZvu2VfLUSfLWT0wZ8O52k/2rNtqp0WZNIIguyuGgC41tokkbFz2aJvhTTiw83KUaxMuPuapNydI1oT66WuTvAxfyvHmTh4dAhrU6vko5GohCNdp90X2A9Me4NVRKNTM1uanVaBSAs7RqJuLaZswvPW0Helw7K1aeoGplqfmaZ1+YuuAbiA0RaSTiDb0qzZugGzb0aTTFOqYDMRurAWKX3tB6YxwihVpVfKqiCglTuCOhUixU9CMW62Tplyrr91l6KqpeTJaXeqAlzKqxBU/l9ItcPSlohAWRZNJybhSRqWYFpKkCLSYtBKIE4jVioTtjBccp9Pr4YzxWlLyOhvjJiYI6bzhmJfaCQMQJWJckn0xNRaw9cQi5jDCUEaj6jG2br7X6df64wKNwO/z6Y14nlYE+mAGHLZhfLDaZIFsaf+tjFbh9KaYjeB9euKzZIzsf0xAK1Ckqk6TMmCO18SMRO9gbf1xsQIt3viZAo9qJnFBDncryAjpf34AeHqQ8oGN5idtzb54aOJnUABaSMB/D6gUEnuf3Jj+WGA5+GhABCh5JLHe9492KWdrAIFAGrv8AWxwRzedBZzYFCQPX09P74AeWXL1DBAInABHL8Q1On5Qw5h3iIw35ZgGFsI6VlNVUp7yCT7o/XfD9ToWv6dMFFIfjfjCisKZQlgrsGn2ZBBYDq0KYnYwcBMjxYVV+zZinVWg8fZ1ppJVgTGgEc5bVBN5k7TI94zrMnEari+hREiY1LEf/AJTiTg+bfMZSsjkmpS1PStB01VNNgtttWi3rbHRJ4Y/YvkMllBUFLK5Wpm8xB9qpqVYG7+WAluoBZf8AWMMeW4Prh8/nstRVbLSpsG0gfhVU5V7Tz7X6YQeLcV+zs2Ty7RSpnTVK+1WqKCGZyLlA0hVmAIMXxayWRruoig7ATaQOvx+eM+o05dLrZSnmDTShmcstOmIpUyzAwTJLFl5mJ3+ji7Xy6LRbIhtVeRVFiFZttClt+WYPUiN7Dn2XV45qNRYF7BhPreemG6n4uy6UKRJU5pJRTVWAF31Q1mYAACT3OMsVVzL5kNSoU2j76lVozP8A8is2gEmP+pp/7x2wR8P15y5GkCKcWH4geYse4O8n8Sd8DKtZc3SIjRmtXmLHs1GiGj8rsAPQso6kjG2VLVXpVKZISoDUqATHmKNLyPUsrX/6kYCDuLV4NsR1Kk/IWxtnEDGJ6nriGso1ET0GAxqg/IpkzGK5zR1GPXENGtMCel+uIw4En+/8sMheg7Stt4xZ4qdvjgTw7M6qgjtizxWoSBH19XwGbOFUh5Kx1GPGe/188acNRhSAPa2NR9bYighrmJkmBAH7f2x7LvrAJ+v64EUs9qV4JNgP62xJw7PamAA9Ovw+oxQFM5WCifW18AeCcdAytM9Ybf0JnBHjtKaYuBNxeDsbYT8mn/tKI7j5mT88OegxxHMTqgnv179/rfEWUzYCab8xEx6d5xhSuqXsL/L664zQYU5MypNifUWxQFeDhAysRdpBPyx0zKOpWZExOOZ8GFIFWrVBTRJMnad/n6XnHuN/xORJp5RS4iPMqCB7wu5/7o92Cc2+itkDP4n5MJm9fSogIv1UwZ+uvpgFk8xXzBSlTJBgglZEjUH5o7FFPvUHA7PZ+pXqGpUYu7bk/oLWA9BjuPhT+Hqrk0KAeaVksbAt2JHTpbtjW34c4zk2gvhLw5kaMNWqjzPVTAPeaiiT8h6Y6tw3K0dIKBSvSPn2xzPKcX4jRmlVyNPMIWgxIgf7hMAX3X1wyeEcyDVPlq6KWZGptfS43iLHcEMLEMDjDqX20Or8HpMLoL+n9MBuO+AqGYpsNIBjeJwV4pnXpLygFjtOw9/10wNydfMVBIzNDV+VQDt0I1k/XxxIcgZa/D839mrM2gmKNQn2W6Ce0/KBjqHCqzGjVeYWo4fSBuxRdcRtDhreo7YUv455RmydGqygMlUKxXa6tf0mP0wY8FcW8/IUHvIpQ09XDMGb4wDOLvrS+8B61Y6mnaT6fDEFSrzyIsL/AEcXM3kWLGIjff8AT++KdDhtQmbbC/f9P19MJS7lxIJ7i2NkS59+IqVUqAsbftjCZkKfeTgC1RpQ0i0W+r4vZlSOuBzZmJII2+v6fLEgzQeBPbfAD9w55prPb+WLy5MR/nAbKPGmD264Oit7sRgfOWSzUB+0Dv7j8cFOCVjrHcxF8LOTNtO8nvPuu0/rgrwwVHZG5U11OTSD7IuwAMmJsLTc35b7fErcMnFqXmOq9pnf44AmhFKgthynb1J/ri9neM6azgGAAY+WAuWzWpaMk2QR7yZxJrnFeGKKZIF4m/8An44Wc/nYW+wEDubnDD4nzopIomJHX6M4QcxmS3u6Y0451PXWMZjNs55iT6dBiIDEuXyzOYUYPHw8EoO5lmj3AfK5/tjW9SM5LQOlRh0EgyRsfXH074IzZNPST7NsfL+XeHUnYMD+uO9eH+IMrArJ+Hvxl+b6Vw6JW4ZTZixAHcj59DifKZUBpAsOv+cL+d4jUOXZ19q0D4j6+OJPD3i01ARXpmmwMCCWU+4xIPocYKoj4k8PLm6elpswaJIBi+lo3X0Mg2nC/wAH/hjlqawKbUyW1Eq957Ai4Hp6DsMM9fiJNJqiKw0nZhEwb/CJxNlOIpUEqZtg0eSB/HOkqcJ0zM1qdzcmA9z64VfC+aejlESNEUxb1NzPqSf5YL/xO4qmazyZQkeXllFR5PKajwFB9FWPi+B7hUQiZPbFb/zgk+1Kvm31ai19vTBThtV9JvIItPTbA6iwJlhYdI/fBL7fTWk8LB7YFNnzABLk2xuMutSCGAB3OB9LiarShhJMxikuZDMYldrA2nAB2pl6dNSCwnc4pZWHbkewYb+/Aqpvab7zfEmTABkWvgB/yVViAs/Ge2Cy0DG/6f2wt5CtpQOLzgovHzA3wsDglOrBG+979Po4Omsi6Z9oHXPVifzEOR0GwBMCcAKgBA6frjYNKs14GNUjuSdXrOWOwI/l6fQxS4UNRpjooAM+/GnDqpA9JLH4T1wX8LoHAMCwXf0P9xiPSgTxtSd6qwJVVmf6/IYXaNESOvwx0Li4DFhsT9fy/TClkcuEcsw1AGBaR/bp88acdeMRefK9wnLWJ0Gw7foP6f4x7jXG6iUPKaloNVZBLhmCyQQyj2GtEHYHbEfEOOsyqiDywWHPO1/9MkbSd7Drgpx7+Hdai2YLOtUqgrppDEVKbltRLMQEICkwQS0Ww5J7pW31CHjrf8O/EYKoGN40n4W/p8xjk1RI9x2+u+CPAeMHL1Ab6ZuB++L75+UTzcrsnHOI53Kq1XLrSrUwboRdQetmEj5Yh8P/AMSM1zrWyILiCrKrqosdU6Q87QCN56YucGzZzNJXpsCeq+h6+owz8D4fF3pJM/Dftt+mObZPca4v8E8SPmaRaplquXMXFSNJ/wBpBkj3qMCuL8XpcPoVKzttZEmNbHZBP69hJx7xr40o5GiTVbnb2UX2mjsOg7k2H6H558Q+J6udrebVNhOhB7KjsP5k3OK44+XlNuGjhjvm2zdZmHmOpgzYsecD3SMSUONjQs/it30t0E9jFvqFvwzxo03VD7LNET3Ef0xUr5erl2KMDp21ASPSCP2xd48idOiFuU37H67f2xDmM2XA7fX18cVcpVJpBlIOoWImPf8AXbG71SFUHv8AX164zWnyRRgA2wPQ/XXEoKmqdMQJi+/rigq6i0EAXj6+tsWKdNQd+kT0wgu1WXYROI6ZAcWiTf8AX4Ygp1YINj9em2NsrWJe/TAD5lI8tRYbfP8AzjZuHCT/AGwIyPFeamCLD6+owdbjayeX9BhBwZsvrax2+umLtDKRTIIBHriTKUxp1Cx6+/BPJ05Bm3ri7QiWh/7aYvp2jeMXuAv93MBeWTER/jEVfOqtBiG3t3wI4znzSo06am7pLHroFtvU/scEmjcXMtRbOZtaFJ4DsEnSWgEwTC3tv7gdulk08lSnL/fV6isQ9UEUwsGPu0GvzACPa1iekRgp/DvgzDLVayyKlcPQpVYhKcqNVRjsAzFUBmbPGFfi/B69AmlVpNTrU4ZBBG24Uj2hA3BjFZPSdM//AATlqtKo9PNaNBQl3o6afOSAjBWZtQvMBQttwQ2ANfx/WeslSuxqtlGChqaBTUpaofzHMlSx0xAiWOxM4N8Lc5rJtUy4h2Ap1qSCA0Sy1FUEjUCskRNg22uV3P8Ah6tSrlgzUlryjiCsh5kQ9nUkTB2aNoBBzfqpv8COKvQruDl0SkKhYikGdmRpspZxBDCIjqb7YGZfJlww2ZQSBHtRdh7wL/AjeMNPEvBmby+R1Pl6T0y2sVkM1EmF0sQZ0tIhYME9CcR0qHmrTzSnmkCsF9rWDIqTPLr0kk761cxDLOvymJw5fw+yqeUhQkahI0k27j4GR/nDvmswaSMTUc2Fif7D6GETguaGSPmhVGXearLpbliBVppG0Eq4DfhYDoSHPMcUoZimIcJI16KhCNpIkErqsDvM9PQ4561cN8bZlqmaZmJLECZ/a/bAPyzE4ZPF9MPxGoqQQtpBkEqJMEesj4YDCnJcdJmfgxGOjn0yvmq+VeHU9iMM+T4mWfy3MTcNbmG4BGxPr64qZzgISgKo7C2/Qz+v7YpZugWVWH4QFMdLC8fXwjCudKm8nSiwAvA3PzucZzAsokQW27fzwO4HTqnUjfeKsXvZTsTI9k9/SDgqMrzpqsp2+GMLMaNMnQKl/U2xI1Mq8H62xZyJYMTuNh0tiLiIZiOn88IN8skr3vjagmt9K4myRbTEfL6ti1weiBVg+8+/6/bABHJZLnBIt/LB4cMT0/XFejVSYJj136H+2NC5/Ofr44CcjrUvLF3Uen19WxCOOACIA92B2ZzRYb7bYGGoZxtzxvtN6wRrZzuLA7T+2I1zj1nk3bSAo/2iNPoCs+/EvGqw0ooiYkn5fv8AyxT4ZmNFRGmADv77H9Di5PCLfOG2vnNVLJ5bVCChqCnYPUqMzMem4CjqABizkPFzAfZsyi1qQIZVYtqWZJak4MoY7ctlBBucZ8W1hlqtP7HYrTQeYFmNO6IzbDWHYtuSY2UTWzNSlnqS15FLMK2kkgLSqGBZmjTTYjYnkJNypJLRkvlepsl5FCrmV8xwlSmrU0gBlrFwF1kDTpSS0gAMp2W4BXiviHVVejVHmUK8BZWYUqCFRjdG3gruwuDOA3HcsuWo5dq+WfVWd/MDEq4poF0hNQ5TNQsGgglBuJGKnHsoSPuWNWn5a1KcLpYfeeWQVklXDMBAJFwQThZvktw5cC8X5dOGMHo1qkTT1MTDGAKgLzpXlcmFmAFJ21BZ4LVShmWoyKlNvZZd2RjIZSTyNADjqHQA7HFHjvhuvR8/71aa6Ermi1TSx1kghU2ZkMgjcA7dMW+FcN+1Jl3qBKDkpRpPTVYqEGB5qI2sPEKHCX3M74fxmaJb6POQywk0LEEq1PtMHQQWBLI6NB9KlxYYhX+GVV6FWpk81asE+7qbAKZ0ar3UzBI2Pe+LozNOkk+ca1WiAhajBCzIBLOQSw9kESBK9YIJeC+LLTq+UG1Uq0+WY2dY1I17NBB7EFT1gY7npdcz4igOayzPraoBUFYMpAVxJdQsWAZ9h+bCWa0M3ZpjpaTGOzfxe4ilHNZSswBXy6w9S3JGx+E45f4h4WadKkdBAVUl+ksJKT1jf49iMbcVFGuB5jzqKqx7g2n1/r9Rhe4tUahmWiLG4NwfQziLgHEWpsQNmG3r0xf49lzUc1AJBEx74O+DM6G7Fzw7xgpmEqU7I4KVEJ5dJ3FzA369Y9MOtDhi1QCx2FvljkwY0z/pYXHcf4P646H4V4h59BFJuo0/L+0YXfOeVc3RDKhfYBYEHtaOmLVbh2oXfGMllYdlMC1sX69KIt07YyUq0siAphyO364xkaRWTJxjNVigmD9dcaHMEqD36YCMGUoBhJPXBJOHpA5sAuEXHtX63wTFQd8BvnupU6fzxXptBxJUHrviJlt8cdUY2s5itqYn5e7GKNSJESDv/bscR42jFJMS1Gpt5bguhB0RHNAgFW/MvUA3j5+r5YUnLKNVCqNLegJgQTsZG/piPgObBApOBEllOqCHA5SI223G8wemDmb4QRTlNJlQYaACI1DUJMatoBA36bZW5Wk8gtbL/ctRJEhg9Juj+2IB7wPdIjc4vcE4k9PL1yi09Qy+oVdM1E+8CQjSNMl+x/bFPJ09dIyBqpkkHeQILAiL7+/ltAnBWlSAoDLUEc5nNBAyESuhahYab71CivsABYE6hD/hCvixqVZOGVs2rlai1adRqIGswV0MoIALS1xF4PW+A/8AD3NtRr1HGWq13o6TKkciK/MGVhbuCCCrKOk4a/EnCcxTyVCKVRTlVWqreW0BwzsZkR7MAjoR0xDnOMVqeaymZp5qkyZ8nUii1MuKVOrN5mQDJNiptviJd5w88ouHFKNaopM0iSARMmlUurgRAhWDR3QCOuCXDg6VTSO+oFTvpqKToYEiIYnRqFiKk2scD87w1aS1KdKqai0Knllu6sdahgpglGFT/wAk9MWMtmNaI4HMh8trdh90SNpCak7/AHQ3xlWg148WnmaC1JJbStILvBrOurbcr5Z/U9jhU8c8P83ykBACUWcjtytUMdpGkRH4R7sM3EU81qdJRBesKwH+5IAANiQ9SP8At9LB/ENSVztZYAKijTOqARUYLvtHlo9iLeuHzfRVzHg9Kao9L4O5avqBWJamSIN5U9tpgCPgO2BPAaml3Y/hU/P0/f4Y2L+XmWB2PKf2J+eN+ptRzciHOU5qMItc/wCPlh08LqKKUBceYC8ExMmATftBt3ws5Xh5qLUqNZQ2mB19+9upA9cMeWzE1KLxpQUlNzOmSCCABYlb/MdMR3fGHzDa6feK4Igb/Xpi5r1tbbA/IZ1SGA2JgyRAnYCO/wBdsWKLikSLb2H7+nrjJbTiVONXy+vrriDytSKOx69sRcQzdzfc4nyr6iAT3+AwAW4fw/t16YI/+mJ+cfXxx7huRi4NsY+x/X0MAfOOs40Jx6cYx2OdNlqWokC5g/tjVhsRP98b5KrpdSdpv7uuJM7Q01HWIIY72I3ta2EazkiVlgP9QKsLaYJnqBBI6bjeMO/DeMKySdRCqZ9kgAE2tuYY336wcLPhp6dVTRqKp30k2Ycp6x7Ijaeu3UEaPDTQqBhem/tRsAV6zdh3X02MYy7y1pyxxCkKVfWolW1LMHcyxERAImAI67TihxvNM+b0a9tKsRMagoWAB0UyqjYbbYYs3lSbjUyvd5IMyEKgEwNQ3t6dsJGbyjUq7Iw1Gf8Aym423/rg4ul14dJPGNWZzNIFY1tT0GTNNAKekr7MQlxEbwMKfi3gqUaWVrU6ekEulS5ZC6sGG94KtEEkwsSYk61uIBOIV21QBXq2veXa9rbdz0wb4/4mo1snWy4CuzMj0yu6su+4k8rMv64Ul56F8xB4XapXqVXWglOhmZpBUnyhXgOqgSSup1BAMCNQG0YL8EzAWjmA1lFNKlx1Vh06yHbe979IAfw6ytMMalQFmDjQFYhhpuasDl0rKqZ31mL4e8tQpUK510KbpVNmLuFDG8eWQViQImbjpvie/Z8+lfJ8SIVq7wCoKUxPNquYidJ0ioXJmxKjtgX4iUnJ0qaiXrVA8XmINJADEjdzzWgWscP9bLZatTCvRolNvYClZuRyEFZibNB0mCYsi+KsuamZdMqfPrVFKJSEA09SlDclRoWmSijoSNoGqefNVXNOGOBV0gypaJ2kT/MYhz9fVUZpmWa/xMYxnMlUoVWp1EKVEMMrCCDiFhaTjqz7Y6avC9UStInoxMESS0AATcMFna84xxDMmnTprSPNoUEg9ABv2m5j1bvipwbgzBBXIaQdSwJsATPWQTaMaZjNF62kDVrC/huze0N9hNvhjKzemk9DHD61TzG0sIPu+7iLkdREjrc4M8SzVXyXddQCAMjHrHTvzD4Yzw5UokI3VNzMtJgRvAm1/di/xXNFeVoAYXFxadjYT8MZLDKed85UqiYPTsex+eGDI8pNjt8/n8MV8lTpvQGiAAxsNrW/rghl8wtx2B+v7YVBs4TUXTe4N8V6mXUkxG/f+2KWVzcIAMThD6fXxwB82Y9j2PY7HO9gjmKocLUCgEAK/adg0T1H6jA8Yly1fSZgEGxB2I7HABbwpQ1ZpAIte8+7cEd+4wa4jmKtNliVgEcwgSomL3PoehiMBOFu1JxVpDzFXmdIuoFzbcgR7QttMTGHOjxGnWZiG1oRAA3j2TyxqXl9DJFjjDv3rXn0G8P8R7CoGAsCT0AWDvEttMWAxF4lREfL17FVbYbtBDBZ26R233wQzHDaDSykKYMQY3EkR+GLgk79oOKHHkTyACCUSoJCnmi6iCy+7cbEbYUzfB30X+O1wM1VdbioxqDsVqc4Bv8A6oj34wyt9nNSwnkBMAkCCwUdZ1LJ7Ke9yzcOyBpsyjiBZVMKVpgbbk3hQ1iACb4DUaDVKZK0SaaONVS50ajADEct7C46W3xtKyPngvguigGgh2hmP6hfcBf3k4am4ZVzJVE08pks3sj1PW/SLnAbK5wheXa/6T0w2eFMyj5csu7OQ8byAPQ9CI9+OW3brbMb8Q4dVyyCpqFVFH3gSx0fiMHeIn0IB2nHPqvhg06uYrB2NRHDrUUifahoBBkMHUj4Y6bnM4FoVHYkchUjoSwIHxkgYWcmgd6aNPPl1VvfoBUzvPKv6YJQ4txji9TNVnrVm1VHNz7gAB7gAB8MVGbE/EsoaVapTO6Oy/8AiSP5YrY7GBvPjZFQKlIgxG4EWtBjv7rfPAvw/wAQSnXpPUYCGuY2H5mi9v2wEx7E/CRXyroFLxWj16SHRUD1BfookAbr8Y2xa8W8QiF3LGT0m5ggCNj9Xxz7h2a8uqjm4U4a8rmznsyFRgkmPMq+wsyRyzsT16fvl1zi+ejBwPiC0aI819IJtqMbWJNzcn98FMrWRiWR1Zf9Jn9sUx4ApNKmvl6tRF5ghNVwPzEICbme0bYm4T4To0gzUqyswElPLZCAdIsSTq+tsZ+Fj+WpAoOv19fLBJKbQL9PrrgZw5TA9wFsEdPu+eET5ux7Hsex2MHsbIca42U3wAV4dnOYGCTcgDbVaZE7aQfZ0mcHKfDKVVl1fdtyhXSNVwTLiwNzBJgyCJME4UgOo6X3Av6fPphu4a1OjTXMZlGYu7CjSDFQSpCvUqOObTqsFUgnS/MIE59T9L5v7TVuDZsiKa0q4g//ABw4AN5XYRtAn3bYM+FPC9WvVjM0xRoobuZCOVh+VTDMeTUYmBvECKdTx3XOlaZFIC5Wn92oNyLKRuOrmbT64aeF5iqz08zmVNJBfXXc6iptpRXhmleWwgzuBc421eDub4llqOUrVECCKb2Am8Gxtt0v6Y+faHEqiJUpq0JU06x0OkyPdBx1DMVkqI9NiqrU1KObm6AdelyJtCkdL8+yfhKvUasAsGjGqfUwIjvuDsQMX+PJPKetpq4RxbzKerVFoIHfqDAtcfrjfg3iNqDO9GrAPtKyhlZgN9xBsRIg/IYAla2VIoV6OoESCh01AJNg4BBEg2dWAi0YZvDP8PvtC+apqomqCtQLO4m6k7yL6cTZJ5VKno+IK+bZA7r7RbSBpVY3cxvAm5OGzhbDzDVKwopkoGBnSoGhh0uqH9cDfD3h0UuINlnUFBzHc+YdIYF2N2A6LAWRtInDV4iyjFKgp3c0jpAHUAgDt1I+OIqnF/4qcEOXz7mSy1OYExuLMDHW0/HCbjsn8SOGeaaIcQxSDO4YAH53xyTP8Pai2lxHbsfUY6Px9bMY9TFbHsex7GiWQMO/hPhBCBpHMCZAm4Equ/rv64SUQkgASTsBuT2w3eBuOfZq5oPRpsXfSdYbUGFtPtgL1HeTviO5sVz7NmTyL0TNFhSIJMi/W0nvAj4+uGrL+VUSrVsKwTS8bNJHOoixtcYoZvgbPFWi1NUYDlqNBDg3UE2gbyehGJqPC6tGkTUlWd4j0Ak7b3P6Y5mq1w2hJAxfNA9/0/vivw9IiD2+WCJr+o+YwtD5gx7Hsex2sG9OkWIABJOwAkn3YL0slTy/NmIqVOlAMbH/AO8y+z/sU6twSnUfw7OmlUVrxMMAY1LPMvxFsE63C8vQYtUrLXWeRKLczL0LsVIpgjcXabQN8KgVyXi3MFvLKo1E28k0k8oCbAIq/qp1WkNN8MPGuCpUyeVzWWOlEZqJUk8gqMagUnqAzOJIMo6TJBwEyHEqWYARsrRprG9FSaoAHtB3csxUDZpU39mxDH4apFaeZpvXyz5SrTg1BUjSSWNKoUP3isrgcriY1XhMY9VrAjgiplqQzCy1R6jIH0gtRVFQkoGkBmarIcAwEgRqJA/PNWrVWIJ8xubUx5rWHOCZJEGbAnboMOyNlABlm81Sjv5juVYs4sWdANjEAK0iWuSBgdnvCGZ80MqqKaaSKutFpGFOlhUJAN7barm+I+X7VhZpeG65utaWU8pAG4HKQZkE2E9uvTDT4NqZ9SFOXLqRzHoF6B2sFG8H/Uxvghwfg7HMKvmUagLfeU6bywiNRWQNjflkgaZkAnF3KZutnSVRORTcKYRIkz0Am12uSL9cK9W+xgh4g4ajVUYgMppwIgwZM3Hvjtg54XywWlAFtTHvPT+WBKOiKqu9JiihSQ4N+siZ3MTcGd74ZuGaUpdFAmSxje95sJnEgsZcFuMsbwARH+1ACbe/r6YYs4ZqoRNoH64WhxylRztareohDQUvvp9YibE3viGv4uZqwYUgAu2pt9726D0GEAr+LlDXVoBHKtTZ3ZlMEKVXp1uu3vwicXyv2miCPaUFlP5htH6fpht41kPtFepXd6n3gAKwCgUWCgOAduxMk3wqcDc+VWWmsmm7aQTcidiQB0tM+4Y0niaX8JJGMYvcV0s/mJYPcj8p6i3z+OKOOmMTr4C4dSWlXzdQgvSGmjTLinzsD95rYgCBMAHUSCR7Mi7wrP5h63m1KVARcE0aZH5buVZjFrsx9+K/h/JVjl8sBSaqrGo68hdFBYKeWNJYlPxGI6Xw60fMAC5nJJEASKQpk7wCVgDbsRfbGHXXmteY3yPEA1Jw70ajh/O0KAU0KAhBFOBPNNvyzjOfEGm1M8rKSFmSsGCL73kA4myHCKWoVcrNOoJOgwdUxIBWzSLaSBMdcU+I1lNT7sEct16A9QLC3pjJYll8w2ie2K54i3f6+eK9BiEPu/rjQavr/OAOJ49j2PY7XO9iWnSLTHQSfdiLBHgvDKlep5dFHdyDZRNvWNhEyTYYAteHMwBU8tyVB+Yb++3Tpe2GHjPCWXJVnUaaZrI6lTy6mDoyH1AAPoNXRgTR4d4YqU/Mq16YqUqKNUIp1VcEggCm7UWOkEkE3BhGg2MGeE8XqcS+40D2SFpoIRNzyqvsgmZY78uomJGPXi7Gk/VWK1SpmctRzmXBaoE0ZigpltdFQvnoNzKlCwFxqBveLnAvMzikpTamqe2XAQKxgNNQ6VEwbW9xjCpxsLw96NOg7NDmq1VGgH8ASm4vyANLiJLSBpAJnyXiHN5mqgFSvXqgsEU1GdmDTBAJ3A7dpI3lXnZsEp0yuXoZWpTcMa+YUqylCVpg3giIapa3Rbn2r4veI/D71HIymZ0INQai1XSFJIMgMQCATGroIU+zBp8NFDKgHMPTqV1BKpIZEIA1K7ryuyz/AMtSRe+8Yw2aWqxCzUqNUJkcxad9MCTJv+u1sZLTVc02UCgOMxmX2KhdFKI1MJHNUHQwFEiATGJ6nCHrUtTPLGNAYnn31FQT3O/UyJnbXLUqGVE1GR6skAMdS0zFg8nnMCwNh1nbFvK5XzC1esSQWMfmdhbShkwBHuXsTAwgAipzRYe11gkjpbVB63ODPBfDlXMAlGTSDp5qjTNvw3IBEdRaD2xdr+CWzTGutVqWsk6QLGTM77GY69+uDfCPDS0fZADEXaLmNpO/fCphX/Az3Q5ldREBKdM/OWYR7z/bF7w9/DzKZJCrAVGqEsdcHUesKLQLWvHfBr7BzB1qVFYWa4IPWCCCPiIOJKmZpLVWmaiCo4MSRJCxMe6fdg1KvxDwtlK+nzctQYLtKLI9JA29MKnGf4JcPrBjSFTLvvyNqX4o/T3EYfEIkheb1JxHnMr5igEgQd4/QHpeDI7Yc6s9Usc84P8AwpairK9dom2gAAgREhtXxHfvvhl4f4TFMQteutttQj4gKAd8H6WWKrp1Extq/S8ScbpPphW6omVcor5ryhCVaLK7hRAem19YHcRHwPaSpVahas5PUkn3nALiHit6nHzUhlRnFEKRpJpiwMHuRrv3wxUlOpji7zhS6tsBpGK/lHE9Ez9f0xuW9BhKcIx7Hsex2OdtTiRO03jtg2eM1ROXpgpRLXpKbudgXIE1G7SCB0A2wDw2f+q1aeRpVaWlWLmjUdUUVBoVSiioBrAZCbzPKRthU4N+F8q+QqO2YcDXTdHy1mqOsQQ4LRRN5Go6t+UicWOMcDzVFgmRRqmUbSPuE1M0gEfaNyWAKkFuSCCoEnA3w7kPLpfasx93QbVe+tzA5aQPtati2yxzHYE3QQ16kQdNbTpQAkqukKqDqdMaSIncwN8c9t1rgHncpldOnOV1NQEkLQAL2B5Xqj7pdVv+oZAsJOM+GOH0MymYpZV3y+YqUiio9QNrhlYItQKka9JUrEGQZ/CSuc/h/QSGzDPqExSoBWqMACWDt/y6Zm/4iBIgxgRVzNYMKOTpjLh4jy58ypJlUaseZtQ/CNAJAAU2GKl8ZE4j4fwillxGfDUzH/IpjVWY9io5aR2u9x0U4ZeGZ9M4GoZKm9FGEstIlWEmJqOeYrEzJC2FgDi9/wARCpWq08zRo13RabB9RDElZqBXQyyrV1AATEwIgYWuNeO0CmktNFQEfc0j920Rd2F2kbFiSItvibvR+h+j4KydEE1a9RzqGpaelkSw9tmjVv8Ah7i5wy8EQZmuz1CGpAxTABC6QeXSJsNNo/YzjhtfO5nMwOYqIUAWW22roT6thl8N0eJUCvlkBZstQmOvpO4w7x/TnT6NZQQBt7vQbAY08q5nCJwb+IVRNKZqkAxsPLqK89dp1jruvTDFmPGCIJNOttv5TR3uQCI+PXGOGNGjf67YwcqjQWRSV2JAJHukb4AUvG1J/wALAWiREz0i8fEY2fxJUZ9NOmsHY6wxYf6QDc+m4wsC1xnhWZcE0c0tGRCr5Qa/TmLC1+2N+E0CKYarRqLVjnDP5kkDdTrKx7gPdhT4s+arhVp5oLM65AB1A2CjUvSZOr00ruRLV+K5d7ZxCLcr0vT1Yt+pnFYTpVDNUQSSdDRsxKn4K37gYD+I/EIFNko8xMKzhZpqOoLEaSxHKF9fcCAzVU5hlqZmnLqmnlIAjfYoSoM94uMYyGfFLV5S6JIlpDmN4IZdMWnljYXtZGpV+JA6PNpUqugnTqW4Jm6kRpMGLfrtipWRCGemTBPstZljoe/w+QwS4h7UPTpOCJDJKFliRBQgXG8rYyIxY4WtNmVaT+QG25C1Q9YV2Y2t0Cz2JwwFZCnIt9fX8sW/sg+hi9lMh5svQp1NA6uRzGbwRAB/0if5Y1+tsMPnWMXMrkVYanqKg+Z+WK9TMMwALEgbAmw92NXpkbgiRI93fHWwXsxl6EclRp7kGD8ALfPBnwbw1qzPSQrV0hq/kkSrmlTfTvudTAFYuCe2FXBXwzxs5TNUq6zNNtUDrY8p9DsfQnCs8GY8hUq5kVGqsVpgEVq1USEFho2km3LTS5mBpGxfhfjpKZFGirU6QGku3/Nq3/GwHKCB7CiJF9XtYZuN8LrVaimgBUybIppBQoWlqAfmFgtiCXMEgiW7LdQZbKB6s0nzC3FVl+7DEmBSSIqFSPaYRay/ixz7L9NR/L5GmdFdqgp0YF4LambbSDbbckhQCJM2IjjXiqhlSy0EFA3DMIau6kHSVYWVdQutgRElgcKnHf4i5isrU1qPoJ1TUOp5IAIUmyCRIi+17YUyxO+L5/H+03sR4nx16ptyKJ0qOgMSs7xbbbA3Brh3DwlehTcAuzprU7Isg6W9Yuw6C28xFW4rSWfIo6C34nbzCs/hSVAUepBb1GNp49IQ0GzFICovmoDYPDAXuIO3SbdsNvhCgKrsmYdnaujKgqawBU/CRFjLroJP5tjhb4H4gNGoxqA1KdQaaylvaQ9iZh1syt+FlB74JUMvUpZylTpsagd0fLups4LDS4HQytx+FlKnY4nqafNNnDeL0NGjTTVSY06RBFtxpAgkgXEG5O8Yv5V/L1fZqvlkjl2dRNjpDEgSDBC/mtEThX8a8O8vMvVFN6aZmX0EEc+s6lH5hYOvpVXtitwnihU6XLQs2gQIEzPTYkAdhfpjH4+NaadV8S1lI86ildQPaUAuO50sQ9wJ5XO/XBTh3EMnmf8Alt5T3BRpJB3kiA6i/UHphUy/GEcbgCwYFbg+0RY6jp0gX6yfeUd8vVQ0q2vTGtKiXemwB0ldJF9JAYEjcTdRMj/DPm0YBfOGtG0gVVaCR/ujmv8AhYT0tjdMyQhiKtIA8uzIBv60+oJEg23nAfNVqmQ3rtmaYgViUCsgI5VqpJWrJJHLcEG0icEeHVKddBVyjEE6iFUmdoJQkysGZU8wvvsFgR5jLDSWpnVSImDOpTuAwFyDYBtjPQmMQqnMBtzRFrAwL9AB37TvgmGGkVEAkQHWABe3/i4sQLX9RgTx7MjLkiDaNKxvIDKTFyYN/jhGucdfLoqKMwAUQAsELTLEm4uAdREKP7BaWUWo/wB1XRmWNCnUhDj/AHIFmL6d5HXAepV1MXLAyCDHsmDOm0dI2+dowYyyFiIGgT6FoI2P4VH9xfDMz5NmrL94B5lExqi7KxvItpcP6X1Hri0uWWPaHzX+uPZJtWXJga2kTM6lpQeaIJMdR/0x64kVzHtf/pH9cInFOO+D2GcRtJ+zsUGpRZRAEGBYGNz33xZ8UeF3qKvlgDSdiYG2w6DDXl3bLVPstXUQZ8hzsyi+gn8yi3qMTccrCnl6tWJ0IWjuen640+V8IxxbO8MqUTpcQe0g/GxxWBxZy5apVuGqMxMgbkn1j6jHuIZBqL6HjVAJAMxN49+OhmMZDxU606iu3KaaoEv+ABVPYDlE7bnA3iPG6lcAOQQCSOUSJ9YmPSYxQxjCnMnk9excyGZFM67Fx7AIkA/mI6x0Hf3Y9kQn41JW5LDcWMAXiSe+NdC/gBb1aAPkCf3PuwyT1c6S9Wru1XVJm6lzJ+YlZ7McUGQgkGxG+OpcO8OZPKU1fMMmuulCEqEmkCyeYC2gk6GdQOcqIR7FcIOezpWo4emBU1kuSonVN/Tf4dhfEzrfR4HU8sxvBjv0w3cPrVqHDKjJUeHr+TAayqaYqNpg212BYbhI6nC2MzVqkIupiwA0IDc9tI3PwwwZflpvkiwctTrVaukyFqKgqIJ2JXyirEWHmsLxh0Rjh/FaL0Tlsy5ppOqi6qX8pmEOGWZ8toUMBzAqGANwZMl4Y1OoXP5YgkhVptUqP09mkKeozA3j2bxvhQwZp1/KyRKWetVamzDfy0RCUB6BjV5u+kDa2F8f0enz7NkaKPSVqlXM+W2t9Y0oVjVq0nSzFiBpl7tuIjHsuVNNWAA1iGElRMEk6ZJMSYnqo2wjeFqzB6hHtFQFm8sXUAGTETe/5cPOSO4UFrgER0BhpPS4UW/Md4vj1MrTm6M8VPmHUb61VxqtBcarddUmLfkM2wtca4pV4bnPtFGTl80BVKxADmQ+mIhgwYjaxGGfOkfZUeJABRo52ADO9PSbbAafiowA8ZV1zfDEdTqalUNhzNzDY9uZXJttfthc+xfTpHD+MUvJWv5aVC5XSy2kMNWsr7INhaNwe2BfiDjdRVLOErU2nTNMWYbq5EFHF5AbaIkHHMPA/j8ZZPs9ca6JnebbmBFxckgiYJNiCcONU1Gp+ZkKrOrgnyuXWREf8sytUA3npB5ROFeLzRLqjSShWqa6bCizEWedEkWCVF2BHVlGw5iLk7l8m9KFqCIXcm3WICk6hB39Pjijw+tSrELUppRqwIZV0cwJnUglQII51VSN4YHBl8k9QUlAIKs9JtRvCkPLEbAKW9LWwjE1bRSptY+VVTVeJV1JK/GSgwQbw/WJlNBT8Jhbr0O3bAngwDLmwNT8gZQrc33TBlUafZbb15hv1ra6gsGQAdC9/jffEjy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data:image/jpeg;base64,/9j/4AAQSkZJRgABAQAAAQABAAD/2wCEAAkGBhQSERQUExQVFRUWFxwaGBgYGB8cGhwcHSAdHR0YGhwZHCceHBwjHhoeHy8gIycpLC0sGB4xNTAqNScrLCkBCQoKDgwOGg8PGiwkHyQsLCwsKSwsLCwsLCwsLCwsLCwsLCwsLCwsLCksLCwsLCwsLCwsKSwsLCksLCwsLCwsLP/AABEIARAAugMBIgACEQEDEQH/xAAcAAACAgMBAQAAAAAAAAAAAAAFBgMEAQIHAAj/xABCEAACAQIEBAMFBgUCBQMFAAABAhEDIQAEEjEFIkFRBhNhMnGBkfAUI0JSobEHwdHh8WJyFjNTgpIVJEM0Y6Kjsv/EABgBAAMBAQAAAAAAAAAAAAAAAAABAgME/8QAIBEBAQEBAAICAwEBAAAAAAAAAAERAiExEkEDUWFxIv/aAAwDAQACEQMRAD8AGcEqsTcALpGm/S2/rv6dOhwUpZYFxMHFHIUYC+oHXF7LVob3HHG6BbO5MGnpIMf0wD8KZUrlVBvzPA/72jBkZyV7/wA8DPC2ZLUFm126f6jgIK8SUB5df3CO8/DFjwmSuUX3n4jFfxWIWp01GBbqL9fdi/leTL01sPu5/T++AwvgXEy+apqLkM1v5+hw5VM6aagtG5/zjnvgxwubE+0TY/M29cPvEqDOo6T/ADwWBhM9SqOQyz2IxNxThioqkGQGsGnrtGBWW4a1NwCOu+JfFHFUTLl+ZvLuwQEkCYBaLKs21Ex+2DAGDJfeNJHex+rYv5WnafXp9bYS8nxvN5l4oZcsNpVS9vUiF+eG3h/gvibFtR0A+yCVH/8AMkYdmAbWCvpHbGqRq+BxTpeG6oYp9qoeaLFfOM9ejKL3wRrcMNOn5PmeZm51gQYK9UUtAZr6oH5SNxhBTqVAXF7aTi/kWjQfUjAylXAP3g0naCOvqDtfBbLLdALCThBnMBWqme2+N6mdASEOKecqxUPY/X74qjbtOAGBapKA9YxHUcyBucYWyAemK9MQ4k+7AGarMCw6b4ko1bHEObeWJxGzGO316YYNPB6pVSpMSZHuPwwY1e/5YX8tugncbHBTzj64gOPcKI1ad4E2+vji40j0xFw7LhQ7DYx0v22xeqMI2vOKANxzjwoBYgkG4+eLPhbPL9jpuSOu3vP85+eKHGOHoSrOhINQTfp1nEWXCplyKY5ZfT1gaj9fHDC1xZPtIRkMrqM/374h8UZkopAi1M/UfzxT8P8AFgpFJrHmMdAfWfq+KfiFzVcegjvabYYU/Cwb7XTNoEE+7/OOnpnxrA/n63wg8F4Rpq0yZF9v32w50qcVBg6uhY4jxUJqZjpVASSew33+OFfhPEatWGostKrmswKT61DKtOhTqPU1KQZASsgO0lG7438c1tFE2Jeo4RQOrbj3wYMdduuAfDOIJSy7IXhP/pxU/M1Z1bN1VtMLSRaWrsQfxQL558ai065fxHmKlJTSqPRypkUyAiVaguDUYiFpA6Tpp01ZoDWYDVipkeArW1NRrVKrQTrYiQwEimQVDktBC1BY7aZxTy/FafnU6r1qStR81UUVabLTDMxV1WkxZvu2VfLUSfLWT0wZ8O52k/2rNtqp0WZNIIguyuGgC41tokkbFz2aJvhTTiw83KUaxMuPuapNydI1oT66WuTvAxfyvHmTh4dAhrU6vko5GohCNdp90X2A9Me4NVRKNTM1uanVaBSAs7RqJuLaZswvPW0Helw7K1aeoGplqfmaZ1+YuuAbiA0RaSTiDb0qzZugGzb0aTTFOqYDMRurAWKX3tB6YxwihVpVfKqiCglTuCOhUixU9CMW62Tplyrr91l6KqpeTJaXeqAlzKqxBU/l9ItcPSlohAWRZNJybhSRqWYFpKkCLSYtBKIE4jVioTtjBccp9Pr4YzxWlLyOhvjJiYI6bzhmJfaCQMQJWJckn0xNRaw9cQi5jDCUEaj6jG2br7X6df64wKNwO/z6Y14nlYE+mAGHLZhfLDaZIFsaf+tjFbh9KaYjeB9euKzZIzsf0xAK1Ckqk6TMmCO18SMRO9gbf1xsQIt3viZAo9qJnFBDncryAjpf34AeHqQ8oGN5idtzb54aOJnUABaSMB/D6gUEnuf3Jj+WGA5+GhABCh5JLHe9492KWdrAIFAGrv8AWxwRzedBZzYFCQPX09P74AeWXL1DBAInABHL8Q1On5Qw5h3iIw35ZgGFsI6VlNVUp7yCT7o/XfD9ToWv6dMFFIfjfjCisKZQlgrsGn2ZBBYDq0KYnYwcBMjxYVV+zZinVWg8fZ1ppJVgTGgEc5bVBN5k7TI94zrMnEari+hREiY1LEf/AJTiTg+bfMZSsjkmpS1PStB01VNNgtttWi3rbHRJ4Y/YvkMllBUFLK5Wpm8xB9qpqVYG7+WAluoBZf8AWMMeW4Prh8/nstRVbLSpsG0gfhVU5V7Tz7X6YQeLcV+zs2Ty7RSpnTVK+1WqKCGZyLlA0hVmAIMXxayWRruoig7ATaQOvx+eM+o05dLrZSnmDTShmcstOmIpUyzAwTJLFl5mJ3+ji7Xy6LRbIhtVeRVFiFZttClt+WYPUiN7Dn2XV45qNRYF7BhPreemG6n4uy6UKRJU5pJRTVWAF31Q1mYAACT3OMsVVzL5kNSoU2j76lVozP8A8is2gEmP+pp/7x2wR8P15y5GkCKcWH4geYse4O8n8Sd8DKtZc3SIjRmtXmLHs1GiGj8rsAPQso6kjG2VLVXpVKZISoDUqATHmKNLyPUsrX/6kYCDuLV4NsR1Kk/IWxtnEDGJ6nriGso1ET0GAxqg/IpkzGK5zR1GPXENGtMCel+uIw4En+/8sMheg7Stt4xZ4qdvjgTw7M6qgjtizxWoSBH19XwGbOFUh5Kx1GPGe/188acNRhSAPa2NR9bYighrmJkmBAH7f2x7LvrAJ+v64EUs9qV4JNgP62xJw7PamAA9Ovw+oxQFM5WCifW18AeCcdAytM9Ybf0JnBHjtKaYuBNxeDsbYT8mn/tKI7j5mT88OegxxHMTqgnv179/rfEWUzYCab8xEx6d5xhSuqXsL/L664zQYU5MypNifUWxQFeDhAysRdpBPyx0zKOpWZExOOZ8GFIFWrVBTRJMnad/n6XnHuN/xORJp5RS4iPMqCB7wu5/7o92Cc2+itkDP4n5MJm9fSogIv1UwZ+uvpgFk8xXzBSlTJBgglZEjUH5o7FFPvUHA7PZ+pXqGpUYu7bk/oLWA9BjuPhT+Hqrk0KAeaVksbAt2JHTpbtjW34c4zk2gvhLw5kaMNWqjzPVTAPeaiiT8h6Y6tw3K0dIKBSvSPn2xzPKcX4jRmlVyNPMIWgxIgf7hMAX3X1wyeEcyDVPlq6KWZGptfS43iLHcEMLEMDjDqX20Or8HpMLoL+n9MBuO+AqGYpsNIBjeJwV4pnXpLygFjtOw9/10wNydfMVBIzNDV+VQDt0I1k/XxxIcgZa/D839mrM2gmKNQn2W6Ce0/KBjqHCqzGjVeYWo4fSBuxRdcRtDhreo7YUv455RmydGqygMlUKxXa6tf0mP0wY8FcW8/IUHvIpQ09XDMGb4wDOLvrS+8B61Y6mnaT6fDEFSrzyIsL/AEcXM3kWLGIjff8AT++KdDhtQmbbC/f9P19MJS7lxIJ7i2NkS59+IqVUqAsbftjCZkKfeTgC1RpQ0i0W+r4vZlSOuBzZmJII2+v6fLEgzQeBPbfAD9w55prPb+WLy5MR/nAbKPGmD264Oit7sRgfOWSzUB+0Dv7j8cFOCVjrHcxF8LOTNtO8nvPuu0/rgrwwVHZG5U11OTSD7IuwAMmJsLTc35b7fErcMnFqXmOq9pnf44AmhFKgthynb1J/ri9neM6azgGAAY+WAuWzWpaMk2QR7yZxJrnFeGKKZIF4m/8An44Wc/nYW+wEDubnDD4nzopIomJHX6M4QcxmS3u6Y0451PXWMZjNs55iT6dBiIDEuXyzOYUYPHw8EoO5lmj3AfK5/tjW9SM5LQOlRh0EgyRsfXH074IzZNPST7NsfL+XeHUnYMD+uO9eH+IMrArJ+Hvxl+b6Vw6JW4ZTZixAHcj59DifKZUBpAsOv+cL+d4jUOXZ19q0D4j6+OJPD3i01ARXpmmwMCCWU+4xIPocYKoj4k8PLm6elpswaJIBi+lo3X0Mg2nC/wAH/hjlqawKbUyW1Eq957Ai4Hp6DsMM9fiJNJqiKw0nZhEwb/CJxNlOIpUEqZtg0eSB/HOkqcJ0zM1qdzcmA9z64VfC+aejlESNEUxb1NzPqSf5YL/xO4qmazyZQkeXllFR5PKajwFB9FWPi+B7hUQiZPbFb/zgk+1Kvm31ai19vTBThtV9JvIItPTbA6iwJlhYdI/fBL7fTWk8LB7YFNnzABLk2xuMutSCGAB3OB9LiarShhJMxikuZDMYldrA2nAB2pl6dNSCwnc4pZWHbkewYb+/Aqpvab7zfEmTABkWvgB/yVViAs/Ge2Cy0DG/6f2wt5CtpQOLzgovHzA3wsDglOrBG+979Po4Omsi6Z9oHXPVifzEOR0GwBMCcAKgBA6frjYNKs14GNUjuSdXrOWOwI/l6fQxS4UNRpjooAM+/GnDqpA9JLH4T1wX8LoHAMCwXf0P9xiPSgTxtSd6qwJVVmf6/IYXaNESOvwx0Li4DFhsT9fy/TClkcuEcsw1AGBaR/bp88acdeMRefK9wnLWJ0Gw7foP6f4x7jXG6iUPKaloNVZBLhmCyQQyj2GtEHYHbEfEOOsyqiDywWHPO1/9MkbSd7Drgpx7+Hdai2YLOtUqgrppDEVKbltRLMQEICkwQS0Ww5J7pW31CHjrf8O/EYKoGN40n4W/p8xjk1RI9x2+u+CPAeMHL1Ab6ZuB++L75+UTzcrsnHOI53Kq1XLrSrUwboRdQetmEj5Yh8P/AMSM1zrWyILiCrKrqosdU6Q87QCN56YucGzZzNJXpsCeq+h6+owz8D4fF3pJM/Dftt+mObZPca4v8E8SPmaRaplquXMXFSNJ/wBpBkj3qMCuL8XpcPoVKzttZEmNbHZBP69hJx7xr40o5GiTVbnb2UX2mjsOg7k2H6H558Q+J6udrebVNhOhB7KjsP5k3OK44+XlNuGjhjvm2zdZmHmOpgzYsecD3SMSUONjQs/it30t0E9jFvqFvwzxo03VD7LNET3Ef0xUr5erl2KMDp21ASPSCP2xd48idOiFuU37H67f2xDmM2XA7fX18cVcpVJpBlIOoWImPf8AXbG71SFUHv8AX164zWnyRRgA2wPQ/XXEoKmqdMQJi+/rigq6i0EAXj6+tsWKdNQd+kT0wgu1WXYROI6ZAcWiTf8AX4Ygp1YINj9em2NsrWJe/TAD5lI8tRYbfP8AzjZuHCT/AGwIyPFeamCLD6+owdbjayeX9BhBwZsvrax2+umLtDKRTIIBHriTKUxp1Cx6+/BPJ05Bm3ri7QiWh/7aYvp2jeMXuAv93MBeWTER/jEVfOqtBiG3t3wI4znzSo06am7pLHroFtvU/scEmjcXMtRbOZtaFJ4DsEnSWgEwTC3tv7gdulk08lSnL/fV6isQ9UEUwsGPu0GvzACPa1iekRgp/DvgzDLVayyKlcPQpVYhKcqNVRjsAzFUBmbPGFfi/B69AmlVpNTrU4ZBBG24Uj2hA3BjFZPSdM//AATlqtKo9PNaNBQl3o6afOSAjBWZtQvMBQttwQ2ANfx/WeslSuxqtlGChqaBTUpaofzHMlSx0xAiWOxM4N8Lc5rJtUy4h2Ap1qSCA0Sy1FUEjUCskRNg22uV3P8Ah6tSrlgzUlryjiCsh5kQ9nUkTB2aNoBBzfqpv8COKvQruDl0SkKhYikGdmRpspZxBDCIjqb7YGZfJlww2ZQSBHtRdh7wL/AjeMNPEvBmby+R1Pl6T0y2sVkM1EmF0sQZ0tIhYME9CcR0qHmrTzSnmkCsF9rWDIqTPLr0kk761cxDLOvymJw5fw+yqeUhQkahI0k27j4GR/nDvmswaSMTUc2Fif7D6GETguaGSPmhVGXearLpbliBVppG0Eq4DfhYDoSHPMcUoZimIcJI16KhCNpIkErqsDvM9PQ4561cN8bZlqmaZmJLECZ/a/bAPyzE4ZPF9MPxGoqQQtpBkEqJMEesj4YDCnJcdJmfgxGOjn0yvmq+VeHU9iMM+T4mWfy3MTcNbmG4BGxPr64qZzgISgKo7C2/Qz+v7YpZugWVWH4QFMdLC8fXwjCudKm8nSiwAvA3PzucZzAsokQW27fzwO4HTqnUjfeKsXvZTsTI9k9/SDgqMrzpqsp2+GMLMaNMnQKl/U2xI1Mq8H62xZyJYMTuNh0tiLiIZiOn88IN8skr3vjagmt9K4myRbTEfL6ti1weiBVg+8+/6/bABHJZLnBIt/LB4cMT0/XFejVSYJj136H+2NC5/Ofr44CcjrUvLF3Uen19WxCOOACIA92B2ZzRYb7bYGGoZxtzxvtN6wRrZzuLA7T+2I1zj1nk3bSAo/2iNPoCs+/EvGqw0ooiYkn5fv8AyxT4ZmNFRGmADv77H9Di5PCLfOG2vnNVLJ5bVCChqCnYPUqMzMem4CjqABizkPFzAfZsyi1qQIZVYtqWZJak4MoY7ctlBBucZ8W1hlqtP7HYrTQeYFmNO6IzbDWHYtuSY2UTWzNSlnqS15FLMK2kkgLSqGBZmjTTYjYnkJNypJLRkvlepsl5FCrmV8xwlSmrU0gBlrFwF1kDTpSS0gAMp2W4BXiviHVVejVHmUK8BZWYUqCFRjdG3gruwuDOA3HcsuWo5dq+WfVWd/MDEq4poF0hNQ5TNQsGgglBuJGKnHsoSPuWNWn5a1KcLpYfeeWQVklXDMBAJFwQThZvktw5cC8X5dOGMHo1qkTT1MTDGAKgLzpXlcmFmAFJ21BZ4LVShmWoyKlNvZZd2RjIZSTyNADjqHQA7HFHjvhuvR8/71aa6Ermi1TSx1kghU2ZkMgjcA7dMW+FcN+1Jl3qBKDkpRpPTVYqEGB5qI2sPEKHCX3M74fxmaJb6POQywk0LEEq1PtMHQQWBLI6NB9KlxYYhX+GVV6FWpk81asE+7qbAKZ0ar3UzBI2Pe+LozNOkk+ca1WiAhajBCzIBLOQSw9kESBK9YIJeC+LLTq+UG1Uq0+WY2dY1I17NBB7EFT1gY7npdcz4igOayzPraoBUFYMpAVxJdQsWAZ9h+bCWa0M3ZpjpaTGOzfxe4ilHNZSswBXy6w9S3JGx+E45f4h4WadKkdBAVUl+ksJKT1jf49iMbcVFGuB5jzqKqx7g2n1/r9Rhe4tUahmWiLG4NwfQziLgHEWpsQNmG3r0xf49lzUc1AJBEx74O+DM6G7Fzw7xgpmEqU7I4KVEJ5dJ3FzA369Y9MOtDhi1QCx2FvljkwY0z/pYXHcf4P646H4V4h59BFJuo0/L+0YXfOeVc3RDKhfYBYEHtaOmLVbh2oXfGMllYdlMC1sX69KIt07YyUq0siAphyO364xkaRWTJxjNVigmD9dcaHMEqD36YCMGUoBhJPXBJOHpA5sAuEXHtX63wTFQd8BvnupU6fzxXptBxJUHrviJlt8cdUY2s5itqYn5e7GKNSJESDv/bscR42jFJMS1Gpt5bguhB0RHNAgFW/MvUA3j5+r5YUnLKNVCqNLegJgQTsZG/piPgObBApOBEllOqCHA5SI223G8wemDmb4QRTlNJlQYaACI1DUJMatoBA36bZW5Wk8gtbL/ctRJEhg9Juj+2IB7wPdIjc4vcE4k9PL1yi09Qy+oVdM1E+8CQjSNMl+x/bFPJ09dIyBqpkkHeQILAiL7+/ltAnBWlSAoDLUEc5nNBAyESuhahYab71CivsABYE6hD/hCvixqVZOGVs2rlai1adRqIGswV0MoIALS1xF4PW+A/8AD3NtRr1HGWq13o6TKkciK/MGVhbuCCCrKOk4a/EnCcxTyVCKVRTlVWqreW0BwzsZkR7MAjoR0xDnOMVqeaymZp5qkyZ8nUii1MuKVOrN5mQDJNiptviJd5w88ouHFKNaopM0iSARMmlUurgRAhWDR3QCOuCXDg6VTSO+oFTvpqKToYEiIYnRqFiKk2scD87w1aS1KdKqai0Knllu6sdahgpglGFT/wAk9MWMtmNaI4HMh8trdh90SNpCak7/AHQ3xlWg148WnmaC1JJbStILvBrOurbcr5Z/U9jhU8c8P83ykBACUWcjtytUMdpGkRH4R7sM3EU81qdJRBesKwH+5IAANiQ9SP8At9LB/ENSVztZYAKijTOqARUYLvtHlo9iLeuHzfRVzHg9Kao9L4O5avqBWJamSIN5U9tpgCPgO2BPAaml3Y/hU/P0/f4Y2L+XmWB2PKf2J+eN+ptRzciHOU5qMItc/wCPlh08LqKKUBceYC8ExMmATftBt3ws5Xh5qLUqNZQ2mB19+9upA9cMeWzE1KLxpQUlNzOmSCCABYlb/MdMR3fGHzDa6feK4Igb/Xpi5r1tbbA/IZ1SGA2JgyRAnYCO/wBdsWKLikSLb2H7+nrjJbTiVONXy+vrriDytSKOx69sRcQzdzfc4nyr6iAT3+AwAW4fw/t16YI/+mJ+cfXxx7huRi4NsY+x/X0MAfOOs40Jx6cYx2OdNlqWokC5g/tjVhsRP98b5KrpdSdpv7uuJM7Q01HWIIY72I3ta2EazkiVlgP9QKsLaYJnqBBI6bjeMO/DeMKySdRCqZ9kgAE2tuYY336wcLPhp6dVTRqKp30k2Ycp6x7Ijaeu3UEaPDTQqBhem/tRsAV6zdh3X02MYy7y1pyxxCkKVfWolW1LMHcyxERAImAI67TihxvNM+b0a9tKsRMagoWAB0UyqjYbbYYs3lSbjUyvd5IMyEKgEwNQ3t6dsJGbyjUq7Iw1Gf8Aym423/rg4ul14dJPGNWZzNIFY1tT0GTNNAKekr7MQlxEbwMKfi3gqUaWVrU6ekEulS5ZC6sGG94KtEEkwsSYk61uIBOIV21QBXq2veXa9rbdz0wb4/4mo1snWy4CuzMj0yu6su+4k8rMv64Ul56F8xB4XapXqVXWglOhmZpBUnyhXgOqgSSup1BAMCNQG0YL8EzAWjmA1lFNKlx1Vh06yHbe979IAfw6ytMMalQFmDjQFYhhpuasDl0rKqZ31mL4e8tQpUK510KbpVNmLuFDG8eWQViQImbjpvie/Z8+lfJ8SIVq7wCoKUxPNquYidJ0ioXJmxKjtgX4iUnJ0qaiXrVA8XmINJADEjdzzWgWscP9bLZatTCvRolNvYClZuRyEFZibNB0mCYsi+KsuamZdMqfPrVFKJSEA09SlDclRoWmSijoSNoGqefNVXNOGOBV0gypaJ2kT/MYhz9fVUZpmWa/xMYxnMlUoVWp1EKVEMMrCCDiFhaTjqz7Y6avC9UStInoxMESS0AATcMFna84xxDMmnTprSPNoUEg9ABv2m5j1bvipwbgzBBXIaQdSwJsATPWQTaMaZjNF62kDVrC/huze0N9hNvhjKzemk9DHD61TzG0sIPu+7iLkdREjrc4M8SzVXyXddQCAMjHrHTvzD4Yzw5UokI3VNzMtJgRvAm1/di/xXNFeVoAYXFxadjYT8MZLDKed85UqiYPTsex+eGDI8pNjt8/n8MV8lTpvQGiAAxsNrW/rghl8wtx2B+v7YVBs4TUXTe4N8V6mXUkxG/f+2KWVzcIAMThD6fXxwB82Y9j2PY7HO9gjmKocLUCgEAK/adg0T1H6jA8Yly1fSZgEGxB2I7HABbwpQ1ZpAIte8+7cEd+4wa4jmKtNliVgEcwgSomL3PoehiMBOFu1JxVpDzFXmdIuoFzbcgR7QttMTGHOjxGnWZiG1oRAA3j2TyxqXl9DJFjjDv3rXn0G8P8R7CoGAsCT0AWDvEttMWAxF4lREfL17FVbYbtBDBZ26R233wQzHDaDSykKYMQY3EkR+GLgk79oOKHHkTyACCUSoJCnmi6iCy+7cbEbYUzfB30X+O1wM1VdbioxqDsVqc4Bv8A6oj34wyt9nNSwnkBMAkCCwUdZ1LJ7Ke9yzcOyBpsyjiBZVMKVpgbbk3hQ1iACb4DUaDVKZK0SaaONVS50ajADEct7C46W3xtKyPngvguigGgh2hmP6hfcBf3k4am4ZVzJVE08pks3sj1PW/SLnAbK5wheXa/6T0w2eFMyj5csu7OQ8byAPQ9CI9+OW3brbMb8Q4dVyyCpqFVFH3gSx0fiMHeIn0IB2nHPqvhg06uYrB2NRHDrUUifahoBBkMHUj4Y6bnM4FoVHYkchUjoSwIHxkgYWcmgd6aNPPl1VvfoBUzvPKv6YJQ4txji9TNVnrVm1VHNz7gAB7gAB8MVGbE/EsoaVapTO6Oy/8AiSP5YrY7GBvPjZFQKlIgxG4EWtBjv7rfPAvw/wAQSnXpPUYCGuY2H5mi9v2wEx7E/CRXyroFLxWj16SHRUD1BfookAbr8Y2xa8W8QiF3LGT0m5ggCNj9Xxz7h2a8uqjm4U4a8rmznsyFRgkmPMq+wsyRyzsT16fvl1zi+ejBwPiC0aI819IJtqMbWJNzcn98FMrWRiWR1Zf9Jn9sUx4ApNKmvl6tRF5ghNVwPzEICbme0bYm4T4To0gzUqyswElPLZCAdIsSTq+tsZ+Fj+WpAoOv19fLBJKbQL9PrrgZw5TA9wFsEdPu+eET5ux7Hsex2MHsbIca42U3wAV4dnOYGCTcgDbVaZE7aQfZ0mcHKfDKVVl1fdtyhXSNVwTLiwNzBJgyCJME4UgOo6X3Av6fPphu4a1OjTXMZlGYu7CjSDFQSpCvUqOObTqsFUgnS/MIE59T9L5v7TVuDZsiKa0q4g//ABw4AN5XYRtAn3bYM+FPC9WvVjM0xRoobuZCOVh+VTDMeTUYmBvECKdTx3XOlaZFIC5Wn92oNyLKRuOrmbT64aeF5iqz08zmVNJBfXXc6iptpRXhmleWwgzuBc421eDub4llqOUrVECCKb2Am8Gxtt0v6Y+faHEqiJUpq0JU06x0OkyPdBx1DMVkqI9NiqrU1KObm6AdelyJtCkdL8+yfhKvUasAsGjGqfUwIjvuDsQMX+PJPKetpq4RxbzKerVFoIHfqDAtcfrjfg3iNqDO9GrAPtKyhlZgN9xBsRIg/IYAla2VIoV6OoESCh01AJNg4BBEg2dWAi0YZvDP8PvtC+apqomqCtQLO4m6k7yL6cTZJ5VKno+IK+bZA7r7RbSBpVY3cxvAm5OGzhbDzDVKwopkoGBnSoGhh0uqH9cDfD3h0UuINlnUFBzHc+YdIYF2N2A6LAWRtInDV4iyjFKgp3c0jpAHUAgDt1I+OIqnF/4qcEOXz7mSy1OYExuLMDHW0/HCbjsn8SOGeaaIcQxSDO4YAH53xyTP8Pai2lxHbsfUY6Px9bMY9TFbHsex7GiWQMO/hPhBCBpHMCZAm4Equ/rv64SUQkgASTsBuT2w3eBuOfZq5oPRpsXfSdYbUGFtPtgL1HeTviO5sVz7NmTyL0TNFhSIJMi/W0nvAj4+uGrL+VUSrVsKwTS8bNJHOoixtcYoZvgbPFWi1NUYDlqNBDg3UE2gbyehGJqPC6tGkTUlWd4j0Ak7b3P6Y5mq1w2hJAxfNA9/0/vivw9IiD2+WCJr+o+YwtD5gx7Hsex2sG9OkWIABJOwAkn3YL0slTy/NmIqVOlAMbH/AO8y+z/sU6twSnUfw7OmlUVrxMMAY1LPMvxFsE63C8vQYtUrLXWeRKLczL0LsVIpgjcXabQN8KgVyXi3MFvLKo1E28k0k8oCbAIq/qp1WkNN8MPGuCpUyeVzWWOlEZqJUk8gqMagUnqAzOJIMo6TJBwEyHEqWYARsrRprG9FSaoAHtB3csxUDZpU39mxDH4apFaeZpvXyz5SrTg1BUjSSWNKoUP3isrgcriY1XhMY9VrAjgiplqQzCy1R6jIH0gtRVFQkoGkBmarIcAwEgRqJA/PNWrVWIJ8xubUx5rWHOCZJEGbAnboMOyNlABlm81Sjv5juVYs4sWdANjEAK0iWuSBgdnvCGZ80MqqKaaSKutFpGFOlhUJAN7barm+I+X7VhZpeG65utaWU8pAG4HKQZkE2E9uvTDT4NqZ9SFOXLqRzHoF6B2sFG8H/Uxvghwfg7HMKvmUagLfeU6bywiNRWQNjflkgaZkAnF3KZutnSVRORTcKYRIkz0Am12uSL9cK9W+xgh4g4ajVUYgMppwIgwZM3Hvjtg54XywWlAFtTHvPT+WBKOiKqu9JiihSQ4N+siZ3MTcGd74ZuGaUpdFAmSxje95sJnEgsZcFuMsbwARH+1ACbe/r6YYs4ZqoRNoH64WhxylRztareohDQUvvp9YibE3viGv4uZqwYUgAu2pt9726D0GEAr+LlDXVoBHKtTZ3ZlMEKVXp1uu3vwicXyv2miCPaUFlP5htH6fpht41kPtFepXd6n3gAKwCgUWCgOAduxMk3wqcDc+VWWmsmm7aQTcidiQB0tM+4Y0niaX8JJGMYvcV0s/mJYPcj8p6i3z+OKOOmMTr4C4dSWlXzdQgvSGmjTLinzsD95rYgCBMAHUSCR7Mi7wrP5h63m1KVARcE0aZH5buVZjFrsx9+K/h/JVjl8sBSaqrGo68hdFBYKeWNJYlPxGI6Xw60fMAC5nJJEASKQpk7wCVgDbsRfbGHXXmteY3yPEA1Jw70ajh/O0KAU0KAhBFOBPNNvyzjOfEGm1M8rKSFmSsGCL73kA4myHCKWoVcrNOoJOgwdUxIBWzSLaSBMdcU+I1lNT7sEct16A9QLC3pjJYll8w2ie2K54i3f6+eK9BiEPu/rjQavr/OAOJ49j2PY7XO9iWnSLTHQSfdiLBHgvDKlep5dFHdyDZRNvWNhEyTYYAteHMwBU8tyVB+Yb++3Tpe2GHjPCWXJVnUaaZrI6lTy6mDoyH1AAPoNXRgTR4d4YqU/Mq16YqUqKNUIp1VcEggCm7UWOkEkE3BhGg2MGeE8XqcS+40D2SFpoIRNzyqvsgmZY78uomJGPXi7Gk/VWK1SpmctRzmXBaoE0ZigpltdFQvnoNzKlCwFxqBveLnAvMzikpTamqe2XAQKxgNNQ6VEwbW9xjCpxsLw96NOg7NDmq1VGgH8ASm4vyANLiJLSBpAJnyXiHN5mqgFSvXqgsEU1GdmDTBAJ3A7dpI3lXnZsEp0yuXoZWpTcMa+YUqylCVpg3giIapa3Rbn2r4veI/D71HIymZ0INQai1XSFJIMgMQCATGroIU+zBp8NFDKgHMPTqV1BKpIZEIA1K7ryuyz/AMtSRe+8Yw2aWqxCzUqNUJkcxad9MCTJv+u1sZLTVc02UCgOMxmX2KhdFKI1MJHNUHQwFEiATGJ6nCHrUtTPLGNAYnn31FQT3O/UyJnbXLUqGVE1GR6skAMdS0zFg8nnMCwNh1nbFvK5XzC1esSQWMfmdhbShkwBHuXsTAwgAipzRYe11gkjpbVB63ODPBfDlXMAlGTSDp5qjTNvw3IBEdRaD2xdr+CWzTGutVqWsk6QLGTM77GY69+uDfCPDS0fZADEXaLmNpO/fCphX/Az3Q5ldREBKdM/OWYR7z/bF7w9/DzKZJCrAVGqEsdcHUesKLQLWvHfBr7BzB1qVFYWa4IPWCCCPiIOJKmZpLVWmaiCo4MSRJCxMe6fdg1KvxDwtlK+nzctQYLtKLI9JA29MKnGf4JcPrBjSFTLvvyNqX4o/T3EYfEIkheb1JxHnMr5igEgQd4/QHpeDI7Yc6s9Usc84P8AwpairK9dom2gAAgREhtXxHfvvhl4f4TFMQteutttQj4gKAd8H6WWKrp1Extq/S8ScbpPphW6omVcor5ryhCVaLK7hRAem19YHcRHwPaSpVahas5PUkn3nALiHit6nHzUhlRnFEKRpJpiwMHuRrv3wxUlOpji7zhS6tsBpGK/lHE9Ez9f0xuW9BhKcIx7Hsex2OdtTiRO03jtg2eM1ROXpgpRLXpKbudgXIE1G7SCB0A2wDw2f+q1aeRpVaWlWLmjUdUUVBoVSiioBrAZCbzPKRthU4N+F8q+QqO2YcDXTdHy1mqOsQQ4LRRN5Go6t+UicWOMcDzVFgmRRqmUbSPuE1M0gEfaNyWAKkFuSCCoEnA3w7kPLpfasx93QbVe+tzA5aQPtati2yxzHYE3QQ16kQdNbTpQAkqukKqDqdMaSIncwN8c9t1rgHncpldOnOV1NQEkLQAL2B5Xqj7pdVv+oZAsJOM+GOH0MymYpZV3y+YqUiio9QNrhlYItQKka9JUrEGQZ/CSuc/h/QSGzDPqExSoBWqMACWDt/y6Zm/4iBIgxgRVzNYMKOTpjLh4jy58ypJlUaseZtQ/CNAJAAU2GKl8ZE4j4fwillxGfDUzH/IpjVWY9io5aR2u9x0U4ZeGZ9M4GoZKm9FGEstIlWEmJqOeYrEzJC2FgDi9/wARCpWq08zRo13RabB9RDElZqBXQyyrV1AATEwIgYWuNeO0CmktNFQEfc0j920Rd2F2kbFiSItvibvR+h+j4KydEE1a9RzqGpaelkSw9tmjVv8Ah7i5wy8EQZmuz1CGpAxTABC6QeXSJsNNo/YzjhtfO5nMwOYqIUAWW22roT6thl8N0eJUCvlkBZstQmOvpO4w7x/TnT6NZQQBt7vQbAY08q5nCJwb+IVRNKZqkAxsPLqK89dp1jruvTDFmPGCIJNOttv5TR3uQCI+PXGOGNGjf67YwcqjQWRSV2JAJHukb4AUvG1J/wALAWiREz0i8fEY2fxJUZ9NOmsHY6wxYf6QDc+m4wsC1xnhWZcE0c0tGRCr5Qa/TmLC1+2N+E0CKYarRqLVjnDP5kkDdTrKx7gPdhT4s+arhVp5oLM65AB1A2CjUvSZOr00ruRLV+K5d7ZxCLcr0vT1Yt+pnFYTpVDNUQSSdDRsxKn4K37gYD+I/EIFNko8xMKzhZpqOoLEaSxHKF9fcCAzVU5hlqZmnLqmnlIAjfYoSoM94uMYyGfFLV5S6JIlpDmN4IZdMWnljYXtZGpV+JA6PNpUqugnTqW4Jm6kRpMGLfrtipWRCGemTBPstZljoe/w+QwS4h7UPTpOCJDJKFliRBQgXG8rYyIxY4WtNmVaT+QG25C1Q9YV2Y2t0Cz2JwwFZCnIt9fX8sW/sg+hi9lMh5svQp1NA6uRzGbwRAB/0if5Y1+tsMPnWMXMrkVYanqKg+Z+WK9TMMwALEgbAmw92NXpkbgiRI93fHWwXsxl6EclRp7kGD8ALfPBnwbw1qzPSQrV0hq/kkSrmlTfTvudTAFYuCe2FXBXwzxs5TNUq6zNNtUDrY8p9DsfQnCs8GY8hUq5kVGqsVpgEVq1USEFho2km3LTS5mBpGxfhfjpKZFGirU6QGku3/Nq3/GwHKCB7CiJF9XtYZuN8LrVaimgBUybIppBQoWlqAfmFgtiCXMEgiW7LdQZbKB6s0nzC3FVl+7DEmBSSIqFSPaYRay/ixz7L9NR/L5GmdFdqgp0YF4LambbSDbbckhQCJM2IjjXiqhlSy0EFA3DMIau6kHSVYWVdQutgRElgcKnHf4i5isrU1qPoJ1TUOp5IAIUmyCRIi+17YUyxO+L5/H+03sR4nx16ptyKJ0qOgMSs7xbbbA3Brh3DwlehTcAuzprU7Isg6W9Yuw6C28xFW4rSWfIo6C34nbzCs/hSVAUepBb1GNp49IQ0GzFICovmoDYPDAXuIO3SbdsNvhCgKrsmYdnaujKgqawBU/CRFjLroJP5tjhb4H4gNGoxqA1KdQaaylvaQ9iZh1syt+FlB74JUMvUpZylTpsagd0fLups4LDS4HQytx+FlKnY4nqafNNnDeL0NGjTTVSY06RBFtxpAgkgXEG5O8Yv5V/L1fZqvlkjl2dRNjpDEgSDBC/mtEThX8a8O8vMvVFN6aZmX0EEc+s6lH5hYOvpVXtitwnihU6XLQs2gQIEzPTYkAdhfpjH4+NaadV8S1lI86ildQPaUAuO50sQ9wJ5XO/XBTh3EMnmf8Alt5T3BRpJB3kiA6i/UHphUy/GEcbgCwYFbg+0RY6jp0gX6yfeUd8vVQ0q2vTGtKiXemwB0ldJF9JAYEjcTdRMj/DPm0YBfOGtG0gVVaCR/ujmv8AhYT0tjdMyQhiKtIA8uzIBv60+oJEg23nAfNVqmQ3rtmaYgViUCsgI5VqpJWrJJHLcEG0icEeHVKddBVyjEE6iFUmdoJQkysGZU8wvvsFgR5jLDSWpnVSImDOpTuAwFyDYBtjPQmMQqnMBtzRFrAwL9AB37TvgmGGkVEAkQHWABe3/i4sQLX9RgTx7MjLkiDaNKxvIDKTFyYN/jhGucdfLoqKMwAUQAsELTLEm4uAdREKP7BaWUWo/wB1XRmWNCnUhDj/AHIFmL6d5HXAepV1MXLAyCDHsmDOm0dI2+dowYyyFiIGgT6FoI2P4VH9xfDMz5NmrL94B5lExqi7KxvItpcP6X1Hri0uWWPaHzX+uPZJtWXJga2kTM6lpQeaIJMdR/0x64kVzHtf/pH9cInFOO+D2GcRtJ+zsUGpRZRAEGBYGNz33xZ8UeF3qKvlgDSdiYG2w6DDXl3bLVPstXUQZ8hzsyi+gn8yi3qMTccrCnl6tWJ0IWjuen640+V8IxxbO8MqUTpcQe0g/GxxWBxZy5apVuGqMxMgbkn1j6jHuIZBqL6HjVAJAMxN49+OhmMZDxU606iu3KaaoEv+ABVPYDlE7bnA3iPG6lcAOQQCSOUSJ9YmPSYxQxjCnMnk9excyGZFM67Fx7AIkA/mI6x0Hf3Y9kQn41JW5LDcWMAXiSe+NdC/gBb1aAPkCf3PuwyT1c6S9Wru1XVJm6lzJ+YlZ7McUGQgkGxG+OpcO8OZPKU1fMMmuulCEqEmkCyeYC2gk6GdQOcqIR7FcIOezpWo4emBU1kuSonVN/Tf4dhfEzrfR4HU8sxvBjv0w3cPrVqHDKjJUeHr+TAayqaYqNpg212BYbhI6nC2MzVqkIupiwA0IDc9tI3PwwwZflpvkiwctTrVaukyFqKgqIJ2JXyirEWHmsLxh0Rjh/FaL0Tlsy5ppOqi6qX8pmEOGWZ8toUMBzAqGANwZMl4Y1OoXP5YgkhVptUqP09mkKeozA3j2bxvhQwZp1/KyRKWetVamzDfy0RCUB6BjV5u+kDa2F8f0enz7NkaKPSVqlXM+W2t9Y0oVjVq0nSzFiBpl7tuIjHsuVNNWAA1iGElRMEk6ZJMSYnqo2wjeFqzB6hHtFQFm8sXUAGTETe/5cPOSO4UFrgER0BhpPS4UW/Md4vj1MrTm6M8VPmHUb61VxqtBcarddUmLfkM2wtca4pV4bnPtFGTl80BVKxADmQ+mIhgwYjaxGGfOkfZUeJABRo52ADO9PSbbAafiowA8ZV1zfDEdTqalUNhzNzDY9uZXJttfthc+xfTpHD+MUvJWv5aVC5XSy2kMNWsr7INhaNwe2BfiDjdRVLOErU2nTNMWYbq5EFHF5AbaIkHHMPA/j8ZZPs9ca6JnebbmBFxckgiYJNiCcONU1Gp+ZkKrOrgnyuXWREf8sytUA3npB5ROFeLzRLqjSShWqa6bCizEWedEkWCVF2BHVlGw5iLk7l8m9KFqCIXcm3WICk6hB39Pjijw+tSrELUppRqwIZV0cwJnUglQII51VSN4YHBl8k9QUlAIKs9JtRvCkPLEbAKW9LWwjE1bRSptY+VVTVeJV1JK/GSgwQbw/WJlNBT8Jhbr0O3bAngwDLmwNT8gZQrc33TBlUafZbb15hv1ra6gsGQAdC9/jffEjy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0" descr="data:image/jpeg;base64,/9j/4AAQSkZJRgABAQAAAQABAAD/2wCEAAkGBhQSERQUExQVFRUWFxwaGBgYGB8cGhwcHSAdHR0YGhwZHCceHBwjHhoeHy8gIycpLC0sGB4xNTAqNScrLCkBCQoKDgwOGg8PGiwkHyQsLCwsKSwsLCwsLCwsLCwsLCwsLCwsLCwsLCksLCwsLCwsLCwsKSwsLCksLCwsLCwsLP/AABEIARAAugMBIgACEQEDEQH/xAAcAAACAgMBAQAAAAAAAAAAAAAFBgMEAQIHAAj/xABCEAACAQIEBAMFBgUCBQMFAAABAhEDIQAEEjEFIkFRBhNhMnGBkfAUI0JSobEHwdHh8WJyFjNTgpIVJEM0Y6Kjsv/EABgBAAMBAQAAAAAAAAAAAAAAAAABAgME/8QAIBEBAQEBAAICAwEBAAAAAAAAAAERAiExEkEDUWFxIv/aAAwDAQACEQMRAD8AGcEqsTcALpGm/S2/rv6dOhwUpZYFxMHFHIUYC+oHXF7LVob3HHG6BbO5MGnpIMf0wD8KZUrlVBvzPA/72jBkZyV7/wA8DPC2ZLUFm126f6jgIK8SUB5df3CO8/DFjwmSuUX3n4jFfxWIWp01GBbqL9fdi/leTL01sPu5/T++AwvgXEy+apqLkM1v5+hw5VM6aagtG5/zjnvgxwubE+0TY/M29cPvEqDOo6T/ADwWBhM9SqOQyz2IxNxThioqkGQGsGnrtGBWW4a1NwCOu+JfFHFUTLl+ZvLuwQEkCYBaLKs21Ex+2DAGDJfeNJHex+rYv5WnafXp9bYS8nxvN5l4oZcsNpVS9vUiF+eG3h/gvibFtR0A+yCVH/8AMkYdmAbWCvpHbGqRq+BxTpeG6oYp9qoeaLFfOM9ejKL3wRrcMNOn5PmeZm51gQYK9UUtAZr6oH5SNxhBTqVAXF7aTi/kWjQfUjAylXAP3g0naCOvqDtfBbLLdALCThBnMBWqme2+N6mdASEOKecqxUPY/X74qjbtOAGBapKA9YxHUcyBucYWyAemK9MQ4k+7AGarMCw6b4ko1bHEObeWJxGzGO316YYNPB6pVSpMSZHuPwwY1e/5YX8tugncbHBTzj64gOPcKI1ad4E2+vji40j0xFw7LhQ7DYx0v22xeqMI2vOKANxzjwoBYgkG4+eLPhbPL9jpuSOu3vP85+eKHGOHoSrOhINQTfp1nEWXCplyKY5ZfT1gaj9fHDC1xZPtIRkMrqM/374h8UZkopAi1M/UfzxT8P8AFgpFJrHmMdAfWfq+KfiFzVcegjvabYYU/Cwb7XTNoEE+7/OOnpnxrA/n63wg8F4Rpq0yZF9v32w50qcVBg6uhY4jxUJqZjpVASSew33+OFfhPEatWGostKrmswKT61DKtOhTqPU1KQZASsgO0lG7438c1tFE2Jeo4RQOrbj3wYMdduuAfDOIJSy7IXhP/pxU/M1Z1bN1VtMLSRaWrsQfxQL558ai065fxHmKlJTSqPRypkUyAiVaguDUYiFpA6Tpp01ZoDWYDVipkeArW1NRrVKrQTrYiQwEimQVDktBC1BY7aZxTy/FafnU6r1qStR81UUVabLTDMxV1WkxZvu2VfLUSfLWT0wZ8O52k/2rNtqp0WZNIIguyuGgC41tokkbFz2aJvhTTiw83KUaxMuPuapNydI1oT66WuTvAxfyvHmTh4dAhrU6vko5GohCNdp90X2A9Me4NVRKNTM1uanVaBSAs7RqJuLaZswvPW0Helw7K1aeoGplqfmaZ1+YuuAbiA0RaSTiDb0qzZugGzb0aTTFOqYDMRurAWKX3tB6YxwihVpVfKqiCglTuCOhUixU9CMW62Tplyrr91l6KqpeTJaXeqAlzKqxBU/l9ItcPSlohAWRZNJybhSRqWYFpKkCLSYtBKIE4jVioTtjBccp9Pr4YzxWlLyOhvjJiYI6bzhmJfaCQMQJWJckn0xNRaw9cQi5jDCUEaj6jG2br7X6df64wKNwO/z6Y14nlYE+mAGHLZhfLDaZIFsaf+tjFbh9KaYjeB9euKzZIzsf0xAK1Ckqk6TMmCO18SMRO9gbf1xsQIt3viZAo9qJnFBDncryAjpf34AeHqQ8oGN5idtzb54aOJnUABaSMB/D6gUEnuf3Jj+WGA5+GhABCh5JLHe9492KWdrAIFAGrv8AWxwRzedBZzYFCQPX09P74AeWXL1DBAInABHL8Q1On5Qw5h3iIw35ZgGFsI6VlNVUp7yCT7o/XfD9ToWv6dMFFIfjfjCisKZQlgrsGn2ZBBYDq0KYnYwcBMjxYVV+zZinVWg8fZ1ppJVgTGgEc5bVBN5k7TI94zrMnEari+hREiY1LEf/AJTiTg+bfMZSsjkmpS1PStB01VNNgtttWi3rbHRJ4Y/YvkMllBUFLK5Wpm8xB9qpqVYG7+WAluoBZf8AWMMeW4Prh8/nstRVbLSpsG0gfhVU5V7Tz7X6YQeLcV+zs2Ty7RSpnTVK+1WqKCGZyLlA0hVmAIMXxayWRruoig7ATaQOvx+eM+o05dLrZSnmDTShmcstOmIpUyzAwTJLFl5mJ3+ji7Xy6LRbIhtVeRVFiFZttClt+WYPUiN7Dn2XV45qNRYF7BhPreemG6n4uy6UKRJU5pJRTVWAF31Q1mYAACT3OMsVVzL5kNSoU2j76lVozP8A8is2gEmP+pp/7x2wR8P15y5GkCKcWH4geYse4O8n8Sd8DKtZc3SIjRmtXmLHs1GiGj8rsAPQso6kjG2VLVXpVKZISoDUqATHmKNLyPUsrX/6kYCDuLV4NsR1Kk/IWxtnEDGJ6nriGso1ET0GAxqg/IpkzGK5zR1GPXENGtMCel+uIw4En+/8sMheg7Stt4xZ4qdvjgTw7M6qgjtizxWoSBH19XwGbOFUh5Kx1GPGe/188acNRhSAPa2NR9bYighrmJkmBAH7f2x7LvrAJ+v64EUs9qV4JNgP62xJw7PamAA9Ovw+oxQFM5WCifW18AeCcdAytM9Ybf0JnBHjtKaYuBNxeDsbYT8mn/tKI7j5mT88OegxxHMTqgnv179/rfEWUzYCab8xEx6d5xhSuqXsL/L664zQYU5MypNifUWxQFeDhAysRdpBPyx0zKOpWZExOOZ8GFIFWrVBTRJMnad/n6XnHuN/xORJp5RS4iPMqCB7wu5/7o92Cc2+itkDP4n5MJm9fSogIv1UwZ+uvpgFk8xXzBSlTJBgglZEjUH5o7FFPvUHA7PZ+pXqGpUYu7bk/oLWA9BjuPhT+Hqrk0KAeaVksbAt2JHTpbtjW34c4zk2gvhLw5kaMNWqjzPVTAPeaiiT8h6Y6tw3K0dIKBSvSPn2xzPKcX4jRmlVyNPMIWgxIgf7hMAX3X1wyeEcyDVPlq6KWZGptfS43iLHcEMLEMDjDqX20Or8HpMLoL+n9MBuO+AqGYpsNIBjeJwV4pnXpLygFjtOw9/10wNydfMVBIzNDV+VQDt0I1k/XxxIcgZa/D839mrM2gmKNQn2W6Ce0/KBjqHCqzGjVeYWo4fSBuxRdcRtDhreo7YUv455RmydGqygMlUKxXa6tf0mP0wY8FcW8/IUHvIpQ09XDMGb4wDOLvrS+8B61Y6mnaT6fDEFSrzyIsL/AEcXM3kWLGIjff8AT++KdDhtQmbbC/f9P19MJS7lxIJ7i2NkS59+IqVUqAsbftjCZkKfeTgC1RpQ0i0W+r4vZlSOuBzZmJII2+v6fLEgzQeBPbfAD9w55prPb+WLy5MR/nAbKPGmD264Oit7sRgfOWSzUB+0Dv7j8cFOCVjrHcxF8LOTNtO8nvPuu0/rgrwwVHZG5U11OTSD7IuwAMmJsLTc35b7fErcMnFqXmOq9pnf44AmhFKgthynb1J/ri9neM6azgGAAY+WAuWzWpaMk2QR7yZxJrnFeGKKZIF4m/8An44Wc/nYW+wEDubnDD4nzopIomJHX6M4QcxmS3u6Y0451PXWMZjNs55iT6dBiIDEuXyzOYUYPHw8EoO5lmj3AfK5/tjW9SM5LQOlRh0EgyRsfXH074IzZNPST7NsfL+XeHUnYMD+uO9eH+IMrArJ+Hvxl+b6Vw6JW4ZTZixAHcj59DifKZUBpAsOv+cL+d4jUOXZ19q0D4j6+OJPD3i01ARXpmmwMCCWU+4xIPocYKoj4k8PLm6elpswaJIBi+lo3X0Mg2nC/wAH/hjlqawKbUyW1Eq957Ai4Hp6DsMM9fiJNJqiKw0nZhEwb/CJxNlOIpUEqZtg0eSB/HOkqcJ0zM1qdzcmA9z64VfC+aejlESNEUxb1NzPqSf5YL/xO4qmazyZQkeXllFR5PKajwFB9FWPi+B7hUQiZPbFb/zgk+1Kvm31ai19vTBThtV9JvIItPTbA6iwJlhYdI/fBL7fTWk8LB7YFNnzABLk2xuMutSCGAB3OB9LiarShhJMxikuZDMYldrA2nAB2pl6dNSCwnc4pZWHbkewYb+/Aqpvab7zfEmTABkWvgB/yVViAs/Ge2Cy0DG/6f2wt5CtpQOLzgovHzA3wsDglOrBG+979Po4Omsi6Z9oHXPVifzEOR0GwBMCcAKgBA6frjYNKs14GNUjuSdXrOWOwI/l6fQxS4UNRpjooAM+/GnDqpA9JLH4T1wX8LoHAMCwXf0P9xiPSgTxtSd6qwJVVmf6/IYXaNESOvwx0Li4DFhsT9fy/TClkcuEcsw1AGBaR/bp88acdeMRefK9wnLWJ0Gw7foP6f4x7jXG6iUPKaloNVZBLhmCyQQyj2GtEHYHbEfEOOsyqiDywWHPO1/9MkbSd7Drgpx7+Hdai2YLOtUqgrppDEVKbltRLMQEICkwQS0Ww5J7pW31CHjrf8O/EYKoGN40n4W/p8xjk1RI9x2+u+CPAeMHL1Ab6ZuB++L75+UTzcrsnHOI53Kq1XLrSrUwboRdQetmEj5Yh8P/AMSM1zrWyILiCrKrqosdU6Q87QCN56YucGzZzNJXpsCeq+h6+owz8D4fF3pJM/Dftt+mObZPca4v8E8SPmaRaplquXMXFSNJ/wBpBkj3qMCuL8XpcPoVKzttZEmNbHZBP69hJx7xr40o5GiTVbnb2UX2mjsOg7k2H6H558Q+J6udrebVNhOhB7KjsP5k3OK44+XlNuGjhjvm2zdZmHmOpgzYsecD3SMSUONjQs/it30t0E9jFvqFvwzxo03VD7LNET3Ef0xUr5erl2KMDp21ASPSCP2xd48idOiFuU37H67f2xDmM2XA7fX18cVcpVJpBlIOoWImPf8AXbG71SFUHv8AX164zWnyRRgA2wPQ/XXEoKmqdMQJi+/rigq6i0EAXj6+tsWKdNQd+kT0wgu1WXYROI6ZAcWiTf8AX4Ygp1YINj9em2NsrWJe/TAD5lI8tRYbfP8AzjZuHCT/AGwIyPFeamCLD6+owdbjayeX9BhBwZsvrax2+umLtDKRTIIBHriTKUxp1Cx6+/BPJ05Bm3ri7QiWh/7aYvp2jeMXuAv93MBeWTER/jEVfOqtBiG3t3wI4znzSo06am7pLHroFtvU/scEmjcXMtRbOZtaFJ4DsEnSWgEwTC3tv7gdulk08lSnL/fV6isQ9UEUwsGPu0GvzACPa1iekRgp/DvgzDLVayyKlcPQpVYhKcqNVRjsAzFUBmbPGFfi/B69AmlVpNTrU4ZBBG24Uj2hA3BjFZPSdM//AATlqtKo9PNaNBQl3o6afOSAjBWZtQvMBQttwQ2ANfx/WeslSuxqtlGChqaBTUpaofzHMlSx0xAiWOxM4N8Lc5rJtUy4h2Ap1qSCA0Sy1FUEjUCskRNg22uV3P8Ah6tSrlgzUlryjiCsh5kQ9nUkTB2aNoBBzfqpv8COKvQruDl0SkKhYikGdmRpspZxBDCIjqb7YGZfJlww2ZQSBHtRdh7wL/AjeMNPEvBmby+R1Pl6T0y2sVkM1EmF0sQZ0tIhYME9CcR0qHmrTzSnmkCsF9rWDIqTPLr0kk761cxDLOvymJw5fw+yqeUhQkahI0k27j4GR/nDvmswaSMTUc2Fif7D6GETguaGSPmhVGXearLpbliBVppG0Eq4DfhYDoSHPMcUoZimIcJI16KhCNpIkErqsDvM9PQ4561cN8bZlqmaZmJLECZ/a/bAPyzE4ZPF9MPxGoqQQtpBkEqJMEesj4YDCnJcdJmfgxGOjn0yvmq+VeHU9iMM+T4mWfy3MTcNbmG4BGxPr64qZzgISgKo7C2/Qz+v7YpZugWVWH4QFMdLC8fXwjCudKm8nSiwAvA3PzucZzAsokQW27fzwO4HTqnUjfeKsXvZTsTI9k9/SDgqMrzpqsp2+GMLMaNMnQKl/U2xI1Mq8H62xZyJYMTuNh0tiLiIZiOn88IN8skr3vjagmt9K4myRbTEfL6ti1weiBVg+8+/6/bABHJZLnBIt/LB4cMT0/XFejVSYJj136H+2NC5/Ofr44CcjrUvLF3Uen19WxCOOACIA92B2ZzRYb7bYGGoZxtzxvtN6wRrZzuLA7T+2I1zj1nk3bSAo/2iNPoCs+/EvGqw0ooiYkn5fv8AyxT4ZmNFRGmADv77H9Di5PCLfOG2vnNVLJ5bVCChqCnYPUqMzMem4CjqABizkPFzAfZsyi1qQIZVYtqWZJak4MoY7ctlBBucZ8W1hlqtP7HYrTQeYFmNO6IzbDWHYtuSY2UTWzNSlnqS15FLMK2kkgLSqGBZmjTTYjYnkJNypJLRkvlepsl5FCrmV8xwlSmrU0gBlrFwF1kDTpSS0gAMp2W4BXiviHVVejVHmUK8BZWYUqCFRjdG3gruwuDOA3HcsuWo5dq+WfVWd/MDEq4poF0hNQ5TNQsGgglBuJGKnHsoSPuWNWn5a1KcLpYfeeWQVklXDMBAJFwQThZvktw5cC8X5dOGMHo1qkTT1MTDGAKgLzpXlcmFmAFJ21BZ4LVShmWoyKlNvZZd2RjIZSTyNADjqHQA7HFHjvhuvR8/71aa6Ermi1TSx1kghU2ZkMgjcA7dMW+FcN+1Jl3qBKDkpRpPTVYqEGB5qI2sPEKHCX3M74fxmaJb6POQywk0LEEq1PtMHQQWBLI6NB9KlxYYhX+GVV6FWpk81asE+7qbAKZ0ar3UzBI2Pe+LozNOkk+ca1WiAhajBCzIBLOQSw9kESBK9YIJeC+LLTq+UG1Uq0+WY2dY1I17NBB7EFT1gY7npdcz4igOayzPraoBUFYMpAVxJdQsWAZ9h+bCWa0M3ZpjpaTGOzfxe4ilHNZSswBXy6w9S3JGx+E45f4h4WadKkdBAVUl+ksJKT1jf49iMbcVFGuB5jzqKqx7g2n1/r9Rhe4tUahmWiLG4NwfQziLgHEWpsQNmG3r0xf49lzUc1AJBEx74O+DM6G7Fzw7xgpmEqU7I4KVEJ5dJ3FzA369Y9MOtDhi1QCx2FvljkwY0z/pYXHcf4P646H4V4h59BFJuo0/L+0YXfOeVc3RDKhfYBYEHtaOmLVbh2oXfGMllYdlMC1sX69KIt07YyUq0siAphyO364xkaRWTJxjNVigmD9dcaHMEqD36YCMGUoBhJPXBJOHpA5sAuEXHtX63wTFQd8BvnupU6fzxXptBxJUHrviJlt8cdUY2s5itqYn5e7GKNSJESDv/bscR42jFJMS1Gpt5bguhB0RHNAgFW/MvUA3j5+r5YUnLKNVCqNLegJgQTsZG/piPgObBApOBEllOqCHA5SI223G8wemDmb4QRTlNJlQYaACI1DUJMatoBA36bZW5Wk8gtbL/ctRJEhg9Juj+2IB7wPdIjc4vcE4k9PL1yi09Qy+oVdM1E+8CQjSNMl+x/bFPJ09dIyBqpkkHeQILAiL7+/ltAnBWlSAoDLUEc5nNBAyESuhahYab71CivsABYE6hD/hCvixqVZOGVs2rlai1adRqIGswV0MoIALS1xF4PW+A/8AD3NtRr1HGWq13o6TKkciK/MGVhbuCCCrKOk4a/EnCcxTyVCKVRTlVWqreW0BwzsZkR7MAjoR0xDnOMVqeaymZp5qkyZ8nUii1MuKVOrN5mQDJNiptviJd5w88ouHFKNaopM0iSARMmlUurgRAhWDR3QCOuCXDg6VTSO+oFTvpqKToYEiIYnRqFiKk2scD87w1aS1KdKqai0Knllu6sdahgpglGFT/wAk9MWMtmNaI4HMh8trdh90SNpCak7/AHQ3xlWg148WnmaC1JJbStILvBrOurbcr5Z/U9jhU8c8P83ykBACUWcjtytUMdpGkRH4R7sM3EU81qdJRBesKwH+5IAANiQ9SP8At9LB/ENSVztZYAKijTOqARUYLvtHlo9iLeuHzfRVzHg9Kao9L4O5avqBWJamSIN5U9tpgCPgO2BPAaml3Y/hU/P0/f4Y2L+XmWB2PKf2J+eN+ptRzciHOU5qMItc/wCPlh08LqKKUBceYC8ExMmATftBt3ws5Xh5qLUqNZQ2mB19+9upA9cMeWzE1KLxpQUlNzOmSCCABYlb/MdMR3fGHzDa6feK4Igb/Xpi5r1tbbA/IZ1SGA2JgyRAnYCO/wBdsWKLikSLb2H7+nrjJbTiVONXy+vrriDytSKOx69sRcQzdzfc4nyr6iAT3+AwAW4fw/t16YI/+mJ+cfXxx7huRi4NsY+x/X0MAfOOs40Jx6cYx2OdNlqWokC5g/tjVhsRP98b5KrpdSdpv7uuJM7Q01HWIIY72I3ta2EazkiVlgP9QKsLaYJnqBBI6bjeMO/DeMKySdRCqZ9kgAE2tuYY336wcLPhp6dVTRqKp30k2Ycp6x7Ijaeu3UEaPDTQqBhem/tRsAV6zdh3X02MYy7y1pyxxCkKVfWolW1LMHcyxERAImAI67TihxvNM+b0a9tKsRMagoWAB0UyqjYbbYYs3lSbjUyvd5IMyEKgEwNQ3t6dsJGbyjUq7Iw1Gf8Aym423/rg4ul14dJPGNWZzNIFY1tT0GTNNAKekr7MQlxEbwMKfi3gqUaWVrU6ekEulS5ZC6sGG94KtEEkwsSYk61uIBOIV21QBXq2veXa9rbdz0wb4/4mo1snWy4CuzMj0yu6su+4k8rMv64Ul56F8xB4XapXqVXWglOhmZpBUnyhXgOqgSSup1BAMCNQG0YL8EzAWjmA1lFNKlx1Vh06yHbe979IAfw6ytMMalQFmDjQFYhhpuasDl0rKqZ31mL4e8tQpUK510KbpVNmLuFDG8eWQViQImbjpvie/Z8+lfJ8SIVq7wCoKUxPNquYidJ0ioXJmxKjtgX4iUnJ0qaiXrVA8XmINJADEjdzzWgWscP9bLZatTCvRolNvYClZuRyEFZibNB0mCYsi+KsuamZdMqfPrVFKJSEA09SlDclRoWmSijoSNoGqefNVXNOGOBV0gypaJ2kT/MYhz9fVUZpmWa/xMYxnMlUoVWp1EKVEMMrCCDiFhaTjqz7Y6avC9UStInoxMESS0AATcMFna84xxDMmnTprSPNoUEg9ABv2m5j1bvipwbgzBBXIaQdSwJsATPWQTaMaZjNF62kDVrC/huze0N9hNvhjKzemk9DHD61TzG0sIPu+7iLkdREjrc4M8SzVXyXddQCAMjHrHTvzD4Yzw5UokI3VNzMtJgRvAm1/di/xXNFeVoAYXFxadjYT8MZLDKed85UqiYPTsex+eGDI8pNjt8/n8MV8lTpvQGiAAxsNrW/rghl8wtx2B+v7YVBs4TUXTe4N8V6mXUkxG/f+2KWVzcIAMThD6fXxwB82Y9j2PY7HO9gjmKocLUCgEAK/adg0T1H6jA8Yly1fSZgEGxB2I7HABbwpQ1ZpAIte8+7cEd+4wa4jmKtNliVgEcwgSomL3PoehiMBOFu1JxVpDzFXmdIuoFzbcgR7QttMTGHOjxGnWZiG1oRAA3j2TyxqXl9DJFjjDv3rXn0G8P8R7CoGAsCT0AWDvEttMWAxF4lREfL17FVbYbtBDBZ26R233wQzHDaDSykKYMQY3EkR+GLgk79oOKHHkTyACCUSoJCnmi6iCy+7cbEbYUzfB30X+O1wM1VdbioxqDsVqc4Bv8A6oj34wyt9nNSwnkBMAkCCwUdZ1LJ7Ke9yzcOyBpsyjiBZVMKVpgbbk3hQ1iACb4DUaDVKZK0SaaONVS50ajADEct7C46W3xtKyPngvguigGgh2hmP6hfcBf3k4am4ZVzJVE08pks3sj1PW/SLnAbK5wheXa/6T0w2eFMyj5csu7OQ8byAPQ9CI9+OW3brbMb8Q4dVyyCpqFVFH3gSx0fiMHeIn0IB2nHPqvhg06uYrB2NRHDrUUifahoBBkMHUj4Y6bnM4FoVHYkchUjoSwIHxkgYWcmgd6aNPPl1VvfoBUzvPKv6YJQ4txji9TNVnrVm1VHNz7gAB7gAB8MVGbE/EsoaVapTO6Oy/8AiSP5YrY7GBvPjZFQKlIgxG4EWtBjv7rfPAvw/wAQSnXpPUYCGuY2H5mi9v2wEx7E/CRXyroFLxWj16SHRUD1BfookAbr8Y2xa8W8QiF3LGT0m5ggCNj9Xxz7h2a8uqjm4U4a8rmznsyFRgkmPMq+wsyRyzsT16fvl1zi+ejBwPiC0aI819IJtqMbWJNzcn98FMrWRiWR1Zf9Jn9sUx4ApNKmvl6tRF5ghNVwPzEICbme0bYm4T4To0gzUqyswElPLZCAdIsSTq+tsZ+Fj+WpAoOv19fLBJKbQL9PrrgZw5TA9wFsEdPu+eET5ux7Hsex2MHsbIca42U3wAV4dnOYGCTcgDbVaZE7aQfZ0mcHKfDKVVl1fdtyhXSNVwTLiwNzBJgyCJME4UgOo6X3Av6fPphu4a1OjTXMZlGYu7CjSDFQSpCvUqOObTqsFUgnS/MIE59T9L5v7TVuDZsiKa0q4g//ABw4AN5XYRtAn3bYM+FPC9WvVjM0xRoobuZCOVh+VTDMeTUYmBvECKdTx3XOlaZFIC5Wn92oNyLKRuOrmbT64aeF5iqz08zmVNJBfXXc6iptpRXhmleWwgzuBc421eDub4llqOUrVECCKb2Am8Gxtt0v6Y+faHEqiJUpq0JU06x0OkyPdBx1DMVkqI9NiqrU1KObm6AdelyJtCkdL8+yfhKvUasAsGjGqfUwIjvuDsQMX+PJPKetpq4RxbzKerVFoIHfqDAtcfrjfg3iNqDO9GrAPtKyhlZgN9xBsRIg/IYAla2VIoV6OoESCh01AJNg4BBEg2dWAi0YZvDP8PvtC+apqomqCtQLO4m6k7yL6cTZJ5VKno+IK+bZA7r7RbSBpVY3cxvAm5OGzhbDzDVKwopkoGBnSoGhh0uqH9cDfD3h0UuINlnUFBzHc+YdIYF2N2A6LAWRtInDV4iyjFKgp3c0jpAHUAgDt1I+OIqnF/4qcEOXz7mSy1OYExuLMDHW0/HCbjsn8SOGeaaIcQxSDO4YAH53xyTP8Pai2lxHbsfUY6Px9bMY9TFbHsex7GiWQMO/hPhBCBpHMCZAm4Equ/rv64SUQkgASTsBuT2w3eBuOfZq5oPRpsXfSdYbUGFtPtgL1HeTviO5sVz7NmTyL0TNFhSIJMi/W0nvAj4+uGrL+VUSrVsKwTS8bNJHOoixtcYoZvgbPFWi1NUYDlqNBDg3UE2gbyehGJqPC6tGkTUlWd4j0Ak7b3P6Y5mq1w2hJAxfNA9/0/vivw9IiD2+WCJr+o+YwtD5gx7Hsex2sG9OkWIABJOwAkn3YL0slTy/NmIqVOlAMbH/AO8y+z/sU6twSnUfw7OmlUVrxMMAY1LPMvxFsE63C8vQYtUrLXWeRKLczL0LsVIpgjcXabQN8KgVyXi3MFvLKo1E28k0k8oCbAIq/qp1WkNN8MPGuCpUyeVzWWOlEZqJUk8gqMagUnqAzOJIMo6TJBwEyHEqWYARsrRprG9FSaoAHtB3csxUDZpU39mxDH4apFaeZpvXyz5SrTg1BUjSSWNKoUP3isrgcriY1XhMY9VrAjgiplqQzCy1R6jIH0gtRVFQkoGkBmarIcAwEgRqJA/PNWrVWIJ8xubUx5rWHOCZJEGbAnboMOyNlABlm81Sjv5juVYs4sWdANjEAK0iWuSBgdnvCGZ80MqqKaaSKutFpGFOlhUJAN7barm+I+X7VhZpeG65utaWU8pAG4HKQZkE2E9uvTDT4NqZ9SFOXLqRzHoF6B2sFG8H/Uxvghwfg7HMKvmUagLfeU6bywiNRWQNjflkgaZkAnF3KZutnSVRORTcKYRIkz0Am12uSL9cK9W+xgh4g4ajVUYgMppwIgwZM3Hvjtg54XywWlAFtTHvPT+WBKOiKqu9JiihSQ4N+siZ3MTcGd74ZuGaUpdFAmSxje95sJnEgsZcFuMsbwARH+1ACbe/r6YYs4ZqoRNoH64WhxylRztareohDQUvvp9YibE3viGv4uZqwYUgAu2pt9726D0GEAr+LlDXVoBHKtTZ3ZlMEKVXp1uu3vwicXyv2miCPaUFlP5htH6fpht41kPtFepXd6n3gAKwCgUWCgOAduxMk3wqcDc+VWWmsmm7aQTcidiQB0tM+4Y0niaX8JJGMYvcV0s/mJYPcj8p6i3z+OKOOmMTr4C4dSWlXzdQgvSGmjTLinzsD95rYgCBMAHUSCR7Mi7wrP5h63m1KVARcE0aZH5buVZjFrsx9+K/h/JVjl8sBSaqrGo68hdFBYKeWNJYlPxGI6Xw60fMAC5nJJEASKQpk7wCVgDbsRfbGHXXmteY3yPEA1Jw70ajh/O0KAU0KAhBFOBPNNvyzjOfEGm1M8rKSFmSsGCL73kA4myHCKWoVcrNOoJOgwdUxIBWzSLaSBMdcU+I1lNT7sEct16A9QLC3pjJYll8w2ie2K54i3f6+eK9BiEPu/rjQavr/OAOJ49j2PY7XO9iWnSLTHQSfdiLBHgvDKlep5dFHdyDZRNvWNhEyTYYAteHMwBU8tyVB+Yb++3Tpe2GHjPCWXJVnUaaZrI6lTy6mDoyH1AAPoNXRgTR4d4YqU/Mq16YqUqKNUIp1VcEggCm7UWOkEkE3BhGg2MGeE8XqcS+40D2SFpoIRNzyqvsgmZY78uomJGPXi7Gk/VWK1SpmctRzmXBaoE0ZigpltdFQvnoNzKlCwFxqBveLnAvMzikpTamqe2XAQKxgNNQ6VEwbW9xjCpxsLw96NOg7NDmq1VGgH8ASm4vyANLiJLSBpAJnyXiHN5mqgFSvXqgsEU1GdmDTBAJ3A7dpI3lXnZsEp0yuXoZWpTcMa+YUqylCVpg3giIapa3Rbn2r4veI/D71HIymZ0INQai1XSFJIMgMQCATGroIU+zBp8NFDKgHMPTqV1BKpIZEIA1K7ryuyz/AMtSRe+8Yw2aWqxCzUqNUJkcxad9MCTJv+u1sZLTVc02UCgOMxmX2KhdFKI1MJHNUHQwFEiATGJ6nCHrUtTPLGNAYnn31FQT3O/UyJnbXLUqGVE1GR6skAMdS0zFg8nnMCwNh1nbFvK5XzC1esSQWMfmdhbShkwBHuXsTAwgAipzRYe11gkjpbVB63ODPBfDlXMAlGTSDp5qjTNvw3IBEdRaD2xdr+CWzTGutVqWsk6QLGTM77GY69+uDfCPDS0fZADEXaLmNpO/fCphX/Az3Q5ldREBKdM/OWYR7z/bF7w9/DzKZJCrAVGqEsdcHUesKLQLWvHfBr7BzB1qVFYWa4IPWCCCPiIOJKmZpLVWmaiCo4MSRJCxMe6fdg1KvxDwtlK+nzctQYLtKLI9JA29MKnGf4JcPrBjSFTLvvyNqX4o/T3EYfEIkheb1JxHnMr5igEgQd4/QHpeDI7Yc6s9Usc84P8AwpairK9dom2gAAgREhtXxHfvvhl4f4TFMQteutttQj4gKAd8H6WWKrp1Extq/S8ScbpPphW6omVcor5ryhCVaLK7hRAem19YHcRHwPaSpVahas5PUkn3nALiHit6nHzUhlRnFEKRpJpiwMHuRrv3wxUlOpji7zhS6tsBpGK/lHE9Ez9f0xuW9BhKcIx7Hsex2OdtTiRO03jtg2eM1ROXpgpRLXpKbudgXIE1G7SCB0A2wDw2f+q1aeRpVaWlWLmjUdUUVBoVSiioBrAZCbzPKRthU4N+F8q+QqO2YcDXTdHy1mqOsQQ4LRRN5Go6t+UicWOMcDzVFgmRRqmUbSPuE1M0gEfaNyWAKkFuSCCoEnA3w7kPLpfasx93QbVe+tzA5aQPtati2yxzHYE3QQ16kQdNbTpQAkqukKqDqdMaSIncwN8c9t1rgHncpldOnOV1NQEkLQAL2B5Xqj7pdVv+oZAsJOM+GOH0MymYpZV3y+YqUiio9QNrhlYItQKka9JUrEGQZ/CSuc/h/QSGzDPqExSoBWqMACWDt/y6Zm/4iBIgxgRVzNYMKOTpjLh4jy58ypJlUaseZtQ/CNAJAAU2GKl8ZE4j4fwillxGfDUzH/IpjVWY9io5aR2u9x0U4ZeGZ9M4GoZKm9FGEstIlWEmJqOeYrEzJC2FgDi9/wARCpWq08zRo13RabB9RDElZqBXQyyrV1AATEwIgYWuNeO0CmktNFQEfc0j920Rd2F2kbFiSItvibvR+h+j4KydEE1a9RzqGpaelkSw9tmjVv8Ah7i5wy8EQZmuz1CGpAxTABC6QeXSJsNNo/YzjhtfO5nMwOYqIUAWW22roT6thl8N0eJUCvlkBZstQmOvpO4w7x/TnT6NZQQBt7vQbAY08q5nCJwb+IVRNKZqkAxsPLqK89dp1jruvTDFmPGCIJNOttv5TR3uQCI+PXGOGNGjf67YwcqjQWRSV2JAJHukb4AUvG1J/wALAWiREz0i8fEY2fxJUZ9NOmsHY6wxYf6QDc+m4wsC1xnhWZcE0c0tGRCr5Qa/TmLC1+2N+E0CKYarRqLVjnDP5kkDdTrKx7gPdhT4s+arhVp5oLM65AB1A2CjUvSZOr00ruRLV+K5d7ZxCLcr0vT1Yt+pnFYTpVDNUQSSdDRsxKn4K37gYD+I/EIFNko8xMKzhZpqOoLEaSxHKF9fcCAzVU5hlqZmnLqmnlIAjfYoSoM94uMYyGfFLV5S6JIlpDmN4IZdMWnljYXtZGpV+JA6PNpUqugnTqW4Jm6kRpMGLfrtipWRCGemTBPstZljoe/w+QwS4h7UPTpOCJDJKFliRBQgXG8rYyIxY4WtNmVaT+QG25C1Q9YV2Y2t0Cz2JwwFZCnIt9fX8sW/sg+hi9lMh5svQp1NA6uRzGbwRAB/0if5Y1+tsMPnWMXMrkVYanqKg+Z+WK9TMMwALEgbAmw92NXpkbgiRI93fHWwXsxl6EclRp7kGD8ALfPBnwbw1qzPSQrV0hq/kkSrmlTfTvudTAFYuCe2FXBXwzxs5TNUq6zNNtUDrY8p9DsfQnCs8GY8hUq5kVGqsVpgEVq1USEFho2km3LTS5mBpGxfhfjpKZFGirU6QGku3/Nq3/GwHKCB7CiJF9XtYZuN8LrVaimgBUybIppBQoWlqAfmFgtiCXMEgiW7LdQZbKB6s0nzC3FVl+7DEmBSSIqFSPaYRay/ixz7L9NR/L5GmdFdqgp0YF4LambbSDbbckhQCJM2IjjXiqhlSy0EFA3DMIau6kHSVYWVdQutgRElgcKnHf4i5isrU1qPoJ1TUOp5IAIUmyCRIi+17YUyxO+L5/H+03sR4nx16ptyKJ0qOgMSs7xbbbA3Brh3DwlehTcAuzprU7Isg6W9Yuw6C28xFW4rSWfIo6C34nbzCs/hSVAUepBb1GNp49IQ0GzFICovmoDYPDAXuIO3SbdsNvhCgKrsmYdnaujKgqawBU/CRFjLroJP5tjhb4H4gNGoxqA1KdQaaylvaQ9iZh1syt+FlB74JUMvUpZylTpsagd0fLups4LDS4HQytx+FlKnY4nqafNNnDeL0NGjTTVSY06RBFtxpAgkgXEG5O8Yv5V/L1fZqvlkjl2dRNjpDEgSDBC/mtEThX8a8O8vMvVFN6aZmX0EEc+s6lH5hYOvpVXtitwnihU6XLQs2gQIEzPTYkAdhfpjH4+NaadV8S1lI86ildQPaUAuO50sQ9wJ5XO/XBTh3EMnmf8Alt5T3BRpJB3kiA6i/UHphUy/GEcbgCwYFbg+0RY6jp0gX6yfeUd8vVQ0q2vTGtKiXemwB0ldJF9JAYEjcTdRMj/DPm0YBfOGtG0gVVaCR/ujmv8AhYT0tjdMyQhiKtIA8uzIBv60+oJEg23nAfNVqmQ3rtmaYgViUCsgI5VqpJWrJJHLcEG0icEeHVKddBVyjEE6iFUmdoJQkysGZU8wvvsFgR5jLDSWpnVSImDOpTuAwFyDYBtjPQmMQqnMBtzRFrAwL9AB37TvgmGGkVEAkQHWABe3/i4sQLX9RgTx7MjLkiDaNKxvIDKTFyYN/jhGucdfLoqKMwAUQAsELTLEm4uAdREKP7BaWUWo/wB1XRmWNCnUhDj/AHIFmL6d5HXAepV1MXLAyCDHsmDOm0dI2+dowYyyFiIGgT6FoI2P4VH9xfDMz5NmrL94B5lExqi7KxvItpcP6X1Hri0uWWPaHzX+uPZJtWXJga2kTM6lpQeaIJMdR/0x64kVzHtf/pH9cInFOO+D2GcRtJ+zsUGpRZRAEGBYGNz33xZ8UeF3qKvlgDSdiYG2w6DDXl3bLVPstXUQZ8hzsyi+gn8yi3qMTccrCnl6tWJ0IWjuen640+V8IxxbO8MqUTpcQe0g/GxxWBxZy5apVuGqMxMgbkn1j6jHuIZBqL6HjVAJAMxN49+OhmMZDxU606iu3KaaoEv+ABVPYDlE7bnA3iPG6lcAOQQCSOUSJ9YmPSYxQxjCnMnk9excyGZFM67Fx7AIkA/mI6x0Hf3Y9kQn41JW5LDcWMAXiSe+NdC/gBb1aAPkCf3PuwyT1c6S9Wru1XVJm6lzJ+YlZ7McUGQgkGxG+OpcO8OZPKU1fMMmuulCEqEmkCyeYC2gk6GdQOcqIR7FcIOezpWo4emBU1kuSonVN/Tf4dhfEzrfR4HU8sxvBjv0w3cPrVqHDKjJUeHr+TAayqaYqNpg212BYbhI6nC2MzVqkIupiwA0IDc9tI3PwwwZflpvkiwctTrVaukyFqKgqIJ2JXyirEWHmsLxh0Rjh/FaL0Tlsy5ppOqi6qX8pmEOGWZ8toUMBzAqGANwZMl4Y1OoXP5YgkhVptUqP09mkKeozA3j2bxvhQwZp1/KyRKWetVamzDfy0RCUB6BjV5u+kDa2F8f0enz7NkaKPSVqlXM+W2t9Y0oVjVq0nSzFiBpl7tuIjHsuVNNWAA1iGElRMEk6ZJMSYnqo2wjeFqzB6hHtFQFm8sXUAGTETe/5cPOSO4UFrgER0BhpPS4UW/Md4vj1MrTm6M8VPmHUb61VxqtBcarddUmLfkM2wtca4pV4bnPtFGTl80BVKxADmQ+mIhgwYjaxGGfOkfZUeJABRo52ADO9PSbbAafiowA8ZV1zfDEdTqalUNhzNzDY9uZXJttfthc+xfTpHD+MUvJWv5aVC5XSy2kMNWsr7INhaNwe2BfiDjdRVLOErU2nTNMWYbq5EFHF5AbaIkHHMPA/j8ZZPs9ca6JnebbmBFxckgiYJNiCcONU1Gp+ZkKrOrgnyuXWREf8sytUA3npB5ROFeLzRLqjSShWqa6bCizEWedEkWCVF2BHVlGw5iLk7l8m9KFqCIXcm3WICk6hB39Pjijw+tSrELUppRqwIZV0cwJnUglQII51VSN4YHBl8k9QUlAIKs9JtRvCkPLEbAKW9LWwjE1bRSptY+VVTVeJV1JK/GSgwQbw/WJlNBT8Jhbr0O3bAngwDLmwNT8gZQrc33TBlUafZbb15hv1ra6gsGQAdC9/jffEjy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55575" y="3962400"/>
            <a:ext cx="8677094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5000" dirty="0" smtClean="0">
                <a:solidFill>
                  <a:schemeClr val="bg1"/>
                </a:solidFill>
                <a:latin typeface="Charlemagne Std" pitchFamily="82" charset="0"/>
                <a:cs typeface="Iskoola Pota" pitchFamily="34" charset="0"/>
              </a:rPr>
              <a:t>How did the Muslim people receive Muhammad’s words?</a:t>
            </a:r>
            <a:endParaRPr lang="en-US" sz="5000" dirty="0">
              <a:solidFill>
                <a:schemeClr val="bg1"/>
              </a:solidFill>
              <a:latin typeface="Charlemagne Std" pitchFamily="82" charset="0"/>
              <a:cs typeface="Iskoola Po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926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 Belief in One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86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 smtClean="0">
                <a:latin typeface="Charlemagne Std" pitchFamily="82" charset="0"/>
                <a:ea typeface="Adobe Ming Std L" pitchFamily="18" charset="-128"/>
              </a:rPr>
              <a:t>One key Islam belief:</a:t>
            </a:r>
          </a:p>
          <a:p>
            <a:pPr marL="0" indent="0">
              <a:buNone/>
            </a:pPr>
            <a:r>
              <a:rPr lang="en-US" sz="3000" dirty="0" smtClean="0">
                <a:latin typeface="Charlemagne Std" pitchFamily="82" charset="0"/>
                <a:ea typeface="Adobe Ming Std L" pitchFamily="18" charset="-128"/>
              </a:rPr>
              <a:t>1.</a:t>
            </a:r>
          </a:p>
          <a:p>
            <a:pPr marL="0" indent="0">
              <a:buNone/>
            </a:pPr>
            <a:r>
              <a:rPr lang="en-US" sz="3000" dirty="0" smtClean="0">
                <a:latin typeface="Charlemagne Std" pitchFamily="82" charset="0"/>
                <a:ea typeface="Adobe Ming Std L" pitchFamily="18" charset="-128"/>
              </a:rPr>
              <a:t>The vocab term is:</a:t>
            </a:r>
          </a:p>
          <a:p>
            <a:pPr marL="0" indent="0">
              <a:buNone/>
            </a:pPr>
            <a:endParaRPr lang="en-US" sz="3000" dirty="0" smtClean="0">
              <a:latin typeface="Charlemagne Std" pitchFamily="82" charset="0"/>
              <a:ea typeface="Adobe Ming Std L" pitchFamily="18" charset="-128"/>
            </a:endParaRPr>
          </a:p>
          <a:p>
            <a:r>
              <a:rPr lang="en-US" sz="3000" dirty="0" smtClean="0">
                <a:latin typeface="Charlemagne Std" pitchFamily="82" charset="0"/>
                <a:ea typeface="Adobe Ming Std L" pitchFamily="18" charset="-128"/>
              </a:rPr>
              <a:t>What </a:t>
            </a:r>
            <a:r>
              <a:rPr lang="en-US" sz="3000" b="1" dirty="0" smtClean="0">
                <a:latin typeface="Charlemagne Std" pitchFamily="82" charset="0"/>
                <a:ea typeface="Adobe Ming Std L" pitchFamily="18" charset="-128"/>
              </a:rPr>
              <a:t>prophets</a:t>
            </a:r>
            <a:r>
              <a:rPr lang="en-US" sz="3000" dirty="0" smtClean="0">
                <a:latin typeface="Charlemagne Std" pitchFamily="82" charset="0"/>
                <a:ea typeface="Adobe Ming Std L" pitchFamily="18" charset="-128"/>
              </a:rPr>
              <a:t> do Islam, Christianity, Judaism share?</a:t>
            </a:r>
          </a:p>
          <a:p>
            <a:pPr marL="0" indent="0">
              <a:buNone/>
            </a:pPr>
            <a:endParaRPr lang="en-US" sz="3000" dirty="0" smtClean="0">
              <a:latin typeface="Charlemagne Std" pitchFamily="82" charset="0"/>
              <a:ea typeface="Adobe Ming Std L" pitchFamily="18" charset="-128"/>
            </a:endParaRPr>
          </a:p>
          <a:p>
            <a:r>
              <a:rPr lang="en-US" sz="3000" dirty="0" smtClean="0">
                <a:latin typeface="Charlemagne Std" pitchFamily="82" charset="0"/>
                <a:ea typeface="Adobe Ming Std L" pitchFamily="18" charset="-128"/>
              </a:rPr>
              <a:t>How do the three religions </a:t>
            </a:r>
            <a:r>
              <a:rPr lang="en-US" sz="3000" b="1" dirty="0" smtClean="0">
                <a:latin typeface="Charlemagne Std" pitchFamily="82" charset="0"/>
                <a:ea typeface="Adobe Ming Std L" pitchFamily="18" charset="-128"/>
              </a:rPr>
              <a:t>differ</a:t>
            </a:r>
            <a:r>
              <a:rPr lang="en-US" sz="3000" dirty="0" smtClean="0">
                <a:latin typeface="Charlemagne Std" pitchFamily="82" charset="0"/>
                <a:ea typeface="Adobe Ming Std L" pitchFamily="18" charset="-128"/>
              </a:rPr>
              <a:t>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81600" y="3276600"/>
            <a:ext cx="37338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dirty="0">
              <a:latin typeface="Adobe Ming Std L" pitchFamily="18" charset="-128"/>
              <a:ea typeface="Adobe Ming Std L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4125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361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Origins of Islam</vt:lpstr>
      <vt:lpstr>Topic Question</vt:lpstr>
      <vt:lpstr>The Big Idea</vt:lpstr>
      <vt:lpstr>Vocabulary</vt:lpstr>
      <vt:lpstr>Muhammad Becomes a Prophet</vt:lpstr>
      <vt:lpstr>Muhammad’s Early Life</vt:lpstr>
      <vt:lpstr>A Message for Muhammad</vt:lpstr>
      <vt:lpstr>Muhammad’s Teachings</vt:lpstr>
      <vt:lpstr>A Belief in One God</vt:lpstr>
      <vt:lpstr>A Challenge to Old Ideas</vt:lpstr>
      <vt:lpstr>Islam Spreads in Arabia</vt:lpstr>
      <vt:lpstr>From Mecca to Medina</vt:lpstr>
      <vt:lpstr>From Medina to the Rest of Arabia</vt:lpstr>
      <vt:lpstr>Reflection</vt:lpstr>
    </vt:vector>
  </TitlesOfParts>
  <Company>FUSD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and Early Japan</dc:title>
  <dc:creator>Rachel Hibler</dc:creator>
  <cp:lastModifiedBy>Rachel Hibler</cp:lastModifiedBy>
  <cp:revision>20</cp:revision>
  <cp:lastPrinted>2014-10-07T16:31:36Z</cp:lastPrinted>
  <dcterms:created xsi:type="dcterms:W3CDTF">2013-12-19T19:23:51Z</dcterms:created>
  <dcterms:modified xsi:type="dcterms:W3CDTF">2014-10-07T16:31:57Z</dcterms:modified>
</cp:coreProperties>
</file>