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9B0F19-6017-4862-B7BF-AAF2665F7EED}">
          <p14:sldIdLst>
            <p14:sldId id="256"/>
            <p14:sldId id="257"/>
            <p14:sldId id="258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5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0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9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9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0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4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5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5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2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152400"/>
            <a:ext cx="8763000" cy="358140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Tempus Sans ITC" pitchFamily="82" charset="0"/>
              </a:rPr>
              <a:t>China Reunifies</a:t>
            </a:r>
            <a:endParaRPr lang="en-US" sz="10000" dirty="0">
              <a:latin typeface="Tempus Sans IT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8" y="3581400"/>
            <a:ext cx="4800600" cy="2438400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rgbClr val="FF0000"/>
                </a:solidFill>
              </a:rPr>
              <a:t>Chapter 7, section 1</a:t>
            </a:r>
          </a:p>
        </p:txBody>
      </p:sp>
      <p:pic>
        <p:nvPicPr>
          <p:cNvPr id="2050" name="Picture 2" descr="http://www.enchantedlearning.com/asia/china/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4038600" cy="320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336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7869"/>
            <a:ext cx="1828800" cy="24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000" dirty="0" smtClean="0">
                <a:latin typeface="Tempus Sans ITC" pitchFamily="82" charset="0"/>
              </a:rPr>
              <a:t>Pg. 169 Map</a:t>
            </a:r>
            <a:endParaRPr lang="en-US" sz="5000" dirty="0">
              <a:latin typeface="Tempus Sans ITC" pitchFamily="8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4267200"/>
            <a:ext cx="8382000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5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09800" y="1524000"/>
            <a:ext cx="6705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empus Sans ITC" pitchFamily="82" charset="0"/>
              </a:rPr>
              <a:t>Where was Buddhism from?</a:t>
            </a:r>
          </a:p>
          <a:p>
            <a:r>
              <a:rPr lang="en-US" dirty="0" smtClean="0">
                <a:latin typeface="Tempus Sans ITC" pitchFamily="82" charset="0"/>
              </a:rPr>
              <a:t>What are some teachings?</a:t>
            </a:r>
          </a:p>
          <a:p>
            <a:r>
              <a:rPr lang="en-US" dirty="0" smtClean="0">
                <a:latin typeface="Tempus Sans ITC" pitchFamily="82" charset="0"/>
              </a:rPr>
              <a:t>How did Buddhism change?</a:t>
            </a:r>
          </a:p>
          <a:p>
            <a:r>
              <a:rPr lang="en-US" dirty="0" smtClean="0">
                <a:latin typeface="Tempus Sans ITC" pitchFamily="82" charset="0"/>
              </a:rPr>
              <a:t>How did Buddhism influence: </a:t>
            </a:r>
          </a:p>
          <a:p>
            <a:pPr lvl="1"/>
            <a:r>
              <a:rPr lang="en-US" dirty="0">
                <a:latin typeface="Tempus Sans ITC" pitchFamily="82" charset="0"/>
              </a:rPr>
              <a:t>	</a:t>
            </a:r>
            <a:r>
              <a:rPr lang="en-US" dirty="0" smtClean="0">
                <a:latin typeface="Tempus Sans ITC" pitchFamily="82" charset="0"/>
              </a:rPr>
              <a:t>culture</a:t>
            </a:r>
          </a:p>
          <a:p>
            <a:pPr lvl="1"/>
            <a:r>
              <a:rPr lang="en-US" dirty="0">
                <a:latin typeface="Tempus Sans ITC" pitchFamily="82" charset="0"/>
              </a:rPr>
              <a:t>	</a:t>
            </a:r>
            <a:r>
              <a:rPr lang="en-US" dirty="0" smtClean="0">
                <a:latin typeface="Tempus Sans ITC" pitchFamily="82" charset="0"/>
              </a:rPr>
              <a:t>life</a:t>
            </a:r>
          </a:p>
          <a:p>
            <a:pPr lvl="1"/>
            <a:r>
              <a:rPr lang="en-US" dirty="0">
                <a:latin typeface="Tempus Sans ITC" pitchFamily="82" charset="0"/>
              </a:rPr>
              <a:t>	</a:t>
            </a:r>
            <a:r>
              <a:rPr lang="en-US" dirty="0" smtClean="0">
                <a:latin typeface="Tempus Sans ITC" pitchFamily="82" charset="0"/>
              </a:rPr>
              <a:t>people</a:t>
            </a:r>
            <a:endParaRPr lang="en-US" dirty="0">
              <a:latin typeface="Tempus Sans ITC" pitchFamily="82" charset="0"/>
            </a:endParaRPr>
          </a:p>
        </p:txBody>
      </p:sp>
      <p:sp>
        <p:nvSpPr>
          <p:cNvPr id="5" name="AutoShape 2" descr="data:image/jpeg;base64,/9j/4AAQSkZJRgABAQAAAQABAAD/2wCEAAkGBxQTEhUUEhQWFhUXGBcaFxYYGBgbHRsZFRccGhkdHhgYHCggGBomGxUYITIhJSkrLi4vGCAzODMsNygtLisBCgoKDg0OGxAQGzUmICYsLDQvNCwsLC8vLCwsLCwsLCwsLCwsLCwsLCwsLCwsLCwsLCwsLCwsLCwsLCwsLCwsLP/AABEIAPoAyQMBIgACEQEDEQH/xAAbAAEAAgMBAQAAAAAAAAAAAAAABQYDBAcCAf/EAEsQAAEDAgQCBwUDCAcFCQAAAAEAAhEDIQQFEjFBUQYTImFxgZEHMqGxwUJS8BQjM2KC0eHxFUNykpOi0hc0g9PiFiRERVNzlLLC/8QAGgEBAAMBAQEAAAAAAAAAAAAAAAIDBAUBBv/EACkRAAICAQQCAAYCAwAAAAAAAAABAhEDBBIhMUFRExQiMmFxkbGBofD/2gAMAwEAAhEDEQA/AO4oiIAiIgCIiAIiIAiIgCIvhQH1FQ8z6eup4hzRTHVMeWOkwTFi5rpiJi34F6pvBAIIINwRcEHYg8kFHpERAEREAREQBERAEREAREQBERAEREAREQBERAEREAVS9o+cmhhwynUdTq1XANc0SYBGq/Cx33ut/pF0qo4WAe28z2GkSIG7r9ncbrmnSLPX4yoOsgNAgU2uFg7czMybDy4IepGs2kwUAKmrW9ryHyBvGgaI0gAgXmSrb7Js/dUFTDVHPeaY1MLhADBDS3yJEdx7lzB/Rqi5/WAPB1bgiCIvDdgFNZDiXYSoKlE9sEgNJs5vERMkfUWUIqvJOTs70io+S+0OnUc1ldugkmagPYFiRMmRtHFXam8OAIIIIkEXBB2IPEKZWekREAREQBERAEREAREQBERAEREAREQBERAFo53juooVasgaGEiQSJ4SBeJhbyq3tMqEZfVjVvTB0m8F4Hn4IDkGZ5k5zuseQQ8uc6o4wNW5AHOfryWFjw8gHq3Gpd54QPs3M7c+ak+huXsdXBxLdbXDSKbwCGgGW8bzv5q0Z/0awupx/J2tdzbFxzkQAVknqoxbVWaFibRQ3VQA0lgEktYZLWgix33/ABdazsWAX/omFtmgibCxMGQDAU+ej1FpsIjcG4PwsrJ0ZwrAQSAQCBJ2HAbqMtbHwj1YH5Zz/rx9hzSAN2TfebHcbHbZdh9lmYOqYUscSerIDSYjSR2QOPCb8woH2j9HKRp9dSa1lZgkkQNQmSDHHeCtr2OiW4h3/tgXJEQ7gfRaMeRTKZRpHSERFaQCIiAIiIAiIgCIiAIiIAiIgCIiAIiIAqn7TqjfyCqwuh7o6sTdxaQ42+0AASQrYqd7TMu6ygyrf8y4kx918An1DVCctsWyUFbo5pgGdW2kWjVYEAmNrxIurHj8/c8gPoupmNwdQ8bgHzEqKw+F7LAIBuBGwvIjvg/Ne/6LzCs8NhpbYBx4X3JBGw5CVyW027ZvpJGV9Ikajt3cSbRfj3KQyvFVm1GNp0pBi7rzBEWBHjvPcpbLsLoDaYOoubVLieYdTaD6EqBoZHmDawDTTJY6dfE98n5LxLlDgsucPLrPHvTMSIgTsVr+yJ7G0XssHk6h70uY3szJEEBx4c+8L5jsM9tPtu1VTqJcdgSLeWy3PZ/l2lz6hvpb1YdzkhzviAfNadNOpV7KcsfpsuyIi6JkCIiAIiIAiIgCIiAIiIAiIgCIiAIiIAsOMwzajHU3iWvaWuHcRBWZEBxWlSLC+mbupPg+UsJ9Wj1Us19QNkOIgd3jC8Ny51bH42qx0Npay5sSHS6AJ4Wa508wFlxADgQDDtyDHp38FwtRDa78HTg7MWEzWu2u1powXM0tBdxeQ4EGOOiVZ8PiX6pfGrjC55TwzH1xNSmGzLhEe7e+lwBKvAqMbIaQfOfwSvMsqSphRPOaVwBJ8geMdr5BW7JMJ1VFrYgntO/tOufTbyVHzvAO0UMQSdPWOYW8A2oIDu46mx+0F0YFdHSY3Hvuv7MmeVrg+oiLaZwiIgCIiAIiIAiIgCIiAIiIAiIgCIiAIsNfENZ7x8BxPgOK03Oq1dvzbef2j/pVc8qjx2/RJRbKrjX0supVmBxrYjEEw0AzcES6CdIEuM2mbBQuPwOqkAYa+BqaeNhDgYggiOXK66CzK6bLhgncmJJPMnioPpRSqBo6trTblJb4HfyXN1FtcqqNmGaT4OZ0cDNSfzeocZBNviVc8ky9oGo3cdrGbcALiZ4/BVqhinsqEusSY90yfAq7YHMmU27Eu7tz5n3fgsjdtWaJN1wbGEqMr4d2Cqu6qqLNLgDOl2prm7B0HhM281a8HRLKbGl2ota1pcbai0RMcJ3XMs+eapbb9Z53IaPdA7yZuseX5jisPBbWc5rfeY8lzTcDSNV27iIi08l0cOrjXJknp34Oroq5lfTChVIbUJpPOwfsfB23HjCsQK3RnGStMzSi48M+oiKREIiIAiIgCIiAIiIAiIgCIiA+FaVbEPdal5vP0HHx+a84qrqqCkNgNT/PYfA/BfMdjW0wALT9Fly5qvmkv+pFkI8o94fBtZcnU47uduVsOrAKp189lwbKkWVNQsfArGtZX2IveB9yZJ4jFiCoPEYmSQTtv6WlRWYdIms1zsCGM/WcSbAeRv8AqlabcSQCXTLjJmd9ovsAAB5LNmyynyy7HiUej3icO1xJgbrwzD3A+K80a0ndb+Gfty28/wAfMLMuXRe7SNSlhCe4udqJ4hrfdHwn9nvW7Qy3rOHHbhawHl2oPIhfatWJdxsBHPh+O7vUpRbppgcYjwtf0H0WnbSplTbI5+UU3EkgEDsjy3PmfkFlw9SthixtEh7XOvTcdmgEuLTw2jlJC0sRm7QdPKymsnxLXGSLgQD43P09F5iyVO48HmSL28k/g8U2o0Ob5g7g8QRzWdQNfEdTXphonrnQ4cAAPe9S0ftKeXbxZN8bfZz5xphERWkQiIgCIiAIiIAiIgC+FfVr5hX0Unv+61x9BK8boFVwWYfn69UmxcQP2eyPKAFBZ7nziY4k/CSvjHaKQJ3PzKrdSqXv7tyvn3Jzu+rOpGCTPdStLgJN5vPK6k25xVZSe5rS7Q3nEF3ZBPOLm3JUvpHm/U1mNBjSJI/tCPqrT0DxjKzurqQRVaW3E3i3yI81bHE1UmuGTm1TSM2MyF35XRDgZpMc533S/U5wJMXmBfvWTIsZ+VzFSkHgmKertOAJiGn7Uct1a6TOtDndZAItPZMRp4i/8+a5zXwTcLVcAQC4ghwMGRbcfReSSkuf8EIt2WTDzaxuY8/r/FbZrWke7MDmTv8Ax/uhRWBxb30ahedRNRppnc7OYbTudXxXk4uTAu1gNxxj3iOcmw7urKhGCTJSbZPYNut7B9lsd8mPkB8wpnH1w2k5/AWHgOPmfkFXsjxGo2sSY8zEkeAgeS3OneNFGgbwA0mPAQ0eZgea8+6/4I1ykQlHH0q1N7nRNMEk9zbzZbeSPfSDA6ZN3f2juuV5DnJD3AneJ753XVhWBaHzIifqoZ8TxPb7LU1JWWh56zWYu0BoPf7x+Jb6Kw4epqa13MA+oVT6L1SaQLt3S49xe4mPKQPJT+RVCWOB+y9zR4bj5/BdPRTt0c/PGiSREXRMwREQBERAEREAREQBQfTOvpwrxxeWs/vOE/5QVOKqdO63+70596oXR3NbH/7VOeW3HJ/gsxK5oq+cuilAtYfFV7LaUhzp5+g/ip/pHUDW3vAsOZAtuqi7MKg1NDAQd2tEAgi/yXGxwco8HTTrklOh3QJmYjEYrFA6X6mUQCREW1iN44TZQWFy6rl9ZrSSQypE8iDYeBsuldE+l+Gw+EDKzhTFENb4gi3G7tp8e9M5y5mO/PAPp03Nl3WDSSR7pAm1gN+S6eRwWNIxx3b3Zt9EcwZVpuc2wFQte2wguNjHO49TyWhneQtq1hAGhh2F5d3DhaPVQ+S1zSrveYAqN0vAFg5g3Jm8kG45qbr9JqbJeT2iTZt9yTG29wubKcaSj2aFCSbZp9I9OGY2mIDnACBbS1ggX+8QTfxPBVrDU9ZFMbbuO0DdojhY7cLDgvGNxlStUL3++fdG4aOHcfDj4C8xk2CgSZvueZ+q8yS2onFeyRy7DBo1RYe74Dc+J/cqd06x5e1zZMWgEk7mGidySXav5K355ixTZAufhfYfD0HeFzrOCXvE3g6nePDzvK80yblbEuEVatl5ovlrpA0377g/ELouR5gamHLB7x0tHg8hp+apuJZJdxHux4AfUlb/AEVxemowE2DwTH6gJPyC254742+0QxOm0df6O4ghxafJWTI3XP64Lh/fP0cFRKuJNMuezeOzyLiIZ6uIHmrpgndW2kZ93SwnuIA+cFZtHPbNENRG0WBERdw54REQBERAEREAREQBUfpeS/GUmjZjJP7ZP+lqvCouJd1uPrgCdOhvmG/xWPXSrEX6dfWVXpJU7cclA44h9MvE9lxYXGWxAuWniJ4+Xcr3m2W0Gvl51GbtG08idz4BaWOrh7SwMGiIggQI2/AXJxZFB8o6P3LgqXRx7dR0lpDYcQ6mw9oOlh52gfjezVM/NZ0VXhoAFtgVUsVLCdMNMmAAIAdvMbmOJ5rayDKauMq6KQPNzjswTuSOfLdbJw+J0VtqPZlzrNwSRT4coNufd+PBesnpBwlwFpJJEn0O5v8ASwsYfNKTqdV1IdkAkO07vg7kgCBxjfvU3ktIERsOAAVM4LHGl2TUt3PgysDS8kghk7m5JO3ifgPBWTAuGjUAbRYcthvxn1JUQMKXkaiGtGwH8fDdS+ApagCLNbtzJG37I+JusmR2qPSDzt0EjeJJ7z/OB4AKlvfNQg8T+PqrlnTDfeC75fzVReANRI2LjPmf3rXpvtI5PBH1XTLvvEn42+AWtl1SMQ28DV4fjdbVR0CNrBV+oQKgfquD43HyW6K3Joo3U0dZwmK6xtJhvocXE91O7PPUW+iveCql1B0XdYgd4Ij4rm/Q6nVrMqvpsNxMmwAGwkxfj5q4dH61QOa17HNYLzEguG0uEhoHxMLl04T/AEXTpo6RTfIB5ifVelp5S+aLPCP7pj6LcX0EXcUzltU6CIikeBERAEREAREQBcur4t1PEYgNB1Pqvv4n90LqK570nwppVnHSdLpdq8blYdfFvGq9mrStbnZEihu6oZMbD181D5nnbWmLRx8fFb9NmKrOihRc47AkQ0TxLjYKxdG/ZrTpuFXGO6+puGf1bfEfbPjbuWDT6OeR3LhGzJnhjXtlW6MdE6uOPWGaVD78XdHBg4jv28V0/K8ooYCi/qxAALnuJlztI4n6bXUw1oAgCANgq17QMaGYRzA5rX1TobqMTxPA8BHmF14444onPlkllkcZqnW99R+0mb/Xjut/LHARaSdgBPf8FFZnhq1Jpa+GjuMgg7EHYiFouzJ7Gt1Php2HytxXPnBz8m5Pai90a7biZjcC/wDP5eKn8DVGkEcbAcydguY4bG6S9wq2Om7wBGoGQIu42V56M5xQDQXPBIkNE7D13Kx5sLj+iakpLg3s+yzS1kcIv37n6rnWaCJ5S0nb3dv/ALBvxXRM46QMqNOi4aD5kgj4Az6Kj4TK6uJcdAAY6RqcYERw5m5KswUnZGV1yVTGVeW52/Hipfov0PqVXNfWaQ0RANvX9yuuTdEKFAguPW1QPeGwPGBw/mrnhMsEBxeA0cAGwfGyuyah/bD+SuMUuWaWWYGqWCnTa1tLiZMn04Kf1CmyIaOUE3/yrCcQWfZaQJ2MW5mRHxWjgqrsS+GtdAPacYho9dzwWeCb4irZ5L2+iwdHmOFLtRdziI4D+cnzUovFGmGgNGwEDyXtd2EdsUjBJ27CIimeBERAEREAREQBfC1a+Ix1NnvOE8tz6BQ2M6UAfoqZd3ukD4AqnJnxw+5k4Y5S6RK4/MqVEE1HhsCY4xzgXhQNXp7hhs2s8Wu1gIv4uVTznMsU57tRY6k8yWtF9hYh24tEBYMvx1KmD+bBdw1lxDfBpG/isctek+OjVDSWuTpVHpDhnQBWZJ2BMG/jxXIvadnb62OYGs6yhRgC/ZcZl1xeLRbgFJYgirJLB4tP0UXWy/WSGOHcCSPhwUVr1NU1RJaXa7MuXGjiaTWPphhkmHzpjfskGQdrtItuFC4vogXVGVWVHNaw9lwc17bciGg92y+5hlWMpj82dQ4iQ4GO5Vt+e46g50tJadw6nqFhsT72/EnivMcZdwkiUpLqSLyMRTxE0MQ1ryyQQ5gk7X1NgyOBHNT2E6L5dp7BcDGxJd6SuW0+lWJrFraTKXWOPZaz3idtuB+SseAyHM5/O6aRj3ZJInwKhlx5IctpftnsZQl0X3CdFKbASHNLRwIPHxcsuimHQe0ACOAEeChMLk1cMLald5m5gmLei38LlNOm2HP8ZuT+PFYpK+Uyz9ipjKdJxDdRpiNrvYD3bvZ33LY2cAI231pZNJ2rkQ7fxBmY5HtWuVHYgUiTpfB7wPmIWBjKTQ+XnUSDqBFgJNiRN7eg3VqlFx+pkdrvhGycXWeW0jdxcAOyWgyYHF07ro+XYJtJgY0RG/eeJXOsox1AVmODy4MMkODdUgmYtJixXRcJj6dT3Htd3Tf03C6OjjCNtdmXUOTo2kRFvMoREQBERAEReKtQNBcbAAknuFygMOMxrKQl58BxPgFV8xz2pUMMBYzuNz5rNkdVuIc6s8iTOkdwmAPBRYxdIVajBqJDnanE2byEniuXnz5JRbhwv9s148cU6fZga/wHfJn4NRr2zBknlG3xstinWa6Y2+9z8P3+i90nNaIa2079/G53XLf5NaZH1KbTs1098R+9aD8LqOnTPMzZWFxaPErC148l4S3ERQy0sktGnwt/BY6OALnNJi5HcbieClcbXY1ukmdR0+R+sStduLmoBAOlpLjG7ieHh2lbFJxcmeb5XRjq5UTYOjw/iseXZIGuqAmREGQDIcINipFuKk7+S1qeLGpzh3CeenioKe1M9qTZjyPo3gsHV66nSBqX7TiSb8gbDyC9ZrjDVcSJk89gtPNM8p0xLiFh6MUamPcS06KItq4uvsBy71PdlyK/H5I7Iw5Z9djNNtRnuWDEmp/6bzPOfqrezJadIuFOBEibzIjc7nf4qwUcrpgXAPebq1aaZH48V4ORUcHXqP0gCmNpcD9FasB0Pp/12I1/qjS0fMlWwZRTNR4IF9Lhw2EH5fFfK3R6mZgQpvBNeCL1CfkimdHKVMdgBo8vmVp1cFoMgm2xAPzCkGZK9jtDnm/uOBIkcjycPj6rO7JngSXeqrnjmn0zyOSNdmtgs/qUoFQl7e+ZHn+9WvBY1lVuqm4OHHuPIjgVyPpbmnUVGhh6x0w4SRvwmI+alOieZVGO60se1ps4OG4mCA4dl1/DzW/T5skUt/RRlxxb+ns6gi8UqgcARcESD4r2uiZQiIgC0c8YXYesBuabx/lKz43GMpN11HBreZ/G9lWsb0lLw4UQIuJ38e4WVeScYqmycIybtFVwWJc1kNdBhwEC4b57E8lqkucIi25G8+J434bbb7rFRbWDCOrBvYggW79S162IqstoPlB+q+falbSOsoqicoVH8SslWuRABlx+A5nuVcfmtWIDSPKT+4fFe6GOfwpvvvdt/EuKr+FLtnvBYQ/mfqvbX8rqGGJrQYpX4Fz2mPRZm1sQfuttG9vgCV44Pyzwy4zDOMuc7SBczyHPu5+J7l5wlBwEkgExuRYcBzn6krUr4WpUGmrDmk9oB5uBBAMt2sj8B2geqpkcpFhJ5tvaFo2RarcQTfo3MU/q2kucDOwbcnwIUFjcweeyzSBbhJsLWAsT4gqQGFDXuLaREAw4PdF9wAHGPx5/GghrQ2mWXk9ibzvBvPipLDBHqyNFOz3KKjnNPaLjvJkC3cbcF0LoXlRp4dvV1AXBrdTAQYcAJuDbzC0OseCHPaZM2YzYd0E3M3k24BY2YtwZLqBLjcNNMyO1aHT92Dc7q6X1wUWV9OyyivUaXAh2sOvbge1O1wSD5U3LYwuZPBvPgbbnlzmVVqeLc0B1PrmOA27TxwtD4Fzwm0KXwXSE9nVReTbVDBHCYE/dt5KrJHjhhd9Ehj81eYc2dTDYD7QMah8NuYW63pCYB3BE+qi6+Z0Hj9DWYTxFM/SVo1qjYmjrMfYexzZ8DCzP4yXBNRg+yy1s21iDwggjcEbELVr9JSWupPEPgwbdoc2yIP0UA3OKYjWdB5OsvFfG0aggvB5XuDzBBsVGGozRfNnrwRfSKpiga9VwE6mkkOdMm3MDibAd6uVPCuwtNrnOnWCC1tu0WmIF9V2j+KgS4Cpc6xwd2QSLjS4HcixkclLYnMmvpgOmWmQ0tIvw3W35qdpeCp4TonRmqXUGzYguEeB/cVLKh9G85dSY0WLTJLY2JMmCrthMS2o0OYZC6+KScUYMiqTMyIitIFZ6e5ca2HaB9l8+FiAfUgea5azM8Xh3aKbuMFrg0jhvq4LueIoh7XMds4EG8WIjcbKgZj7NahM0Mc9vIVaTKkdwczQfMyVny4nJ2i/HkUVTK/SznFtnU6iZ027J4RHvW3vC1cdXqGX6I56CSD4N2UtV9nGYzIxtD/DqN22+0V8q9BM1I0uxGFcOf5wH5LJLS5LvguWeBC0cXWHZFLUZuXgkEHYbCNlv9biiP0dBu28nfwd4+i3aXQrNmiBWwsd5rH5hfP8AsHmhABrYSx3isTz3PzUHo5+Iol8xD2a9SrWDf6oO4Egj/LyKjqmZYo3aylaZAJvBvZxU/W6CZi6Ca+DBGx6uoSPOV8f0BzM/+Mww8KL/AKuSOjn5SD1EPZVq+cYotLhTDe6DaN991HYfGYtxLu0RwALr2V2/2cZlEHMKP+Af9Sf7N8xiP6RpAd1A/VyvWmklwkQ+PH8lfqZvjAHOdh6Yi0xJHhc2uOELTwWLxtYwHDsiTAa3jyaLq2O9meYn/wA0aPCh/wBa9UvZnmAv/So/+MP9aLTSS4SPPjR/JWfyvGUzGlsi8ad4sd+FuCyYrpHWa0OcxjYhpiAZLZu0ibwVYKnsuxzo1Zm10RE4Vp22vrTG+y3GVXaqmYUnOAIBOG4Hh+k/ki0rvlIPPHxZEZf08ZoipRcHDiC0F3hZYWdNB7xe4/q7X4WG/hxUvR9lWLYbYrDG0dqg82/xLb8FiHsmxYuMRhptcMqA275KktJFPog8z9m1S6aUnG4LBP2WT6kkjdZndMsM2dRPdDfqLLQb7NswY6WvwrhBFy8b/wDDK1q/s3zMk/7nHLran/J2Vb0avosWZV2S7ul2AcLl08tBPpe6iMZnOXvuKRMnc0wN/HdadT2Y5pywvlVf9aa8H2c5psaNA/8AH+XYsvPkvX9nq1CN8U8K89kAHhaPDwWaphGwQXtEXAa5pMHjpe7u5eqi3ezrMyRFCgLX/wC8Ez6tWzh/ZvmjrP8AyVgkf1jjHfDacH1UVopJ3Z78wmbtOk3q5bVqA8A46QOUaR2Qrb7OHWqgOLm9k7k9ozO/gofB+zSuT+fxbSLWYx0wO8uAHoVesgySlhKXV0piZLnQXOPMkALXixSi7ZTknFqkSaIi0mc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http://www.world-faiths.com/images/Maitreya.bud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2344674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encrypted-tbn1.gstatic.com/images?q=tbn:ANd9GcTIS2PYwsJN-z1jqkEkmgDhwhfP_Er9nzgaBY-CpCrsZhF-tNDjk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83280"/>
            <a:ext cx="1927951" cy="306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572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41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 smtClean="0">
                <a:latin typeface="Tempus Sans ITC" pitchFamily="82" charset="0"/>
              </a:rPr>
              <a:t>Refer back to the Topic Question. </a:t>
            </a:r>
          </a:p>
          <a:p>
            <a:pPr marL="0" indent="0" algn="ctr">
              <a:buNone/>
            </a:pPr>
            <a:r>
              <a:rPr lang="en-US" sz="5000" dirty="0" smtClean="0">
                <a:latin typeface="Tempus Sans ITC" pitchFamily="82" charset="0"/>
              </a:rPr>
              <a:t>Based on discussion write </a:t>
            </a:r>
            <a:r>
              <a:rPr lang="en-US" sz="5000" smtClean="0">
                <a:latin typeface="Tempus Sans ITC" pitchFamily="82" charset="0"/>
              </a:rPr>
              <a:t>a </a:t>
            </a:r>
            <a:r>
              <a:rPr lang="en-US" sz="5000" smtClean="0">
                <a:latin typeface="Tempus Sans ITC" pitchFamily="82" charset="0"/>
              </a:rPr>
              <a:t>7 </a:t>
            </a:r>
            <a:r>
              <a:rPr lang="en-US" sz="5000" dirty="0" smtClean="0">
                <a:latin typeface="Tempus Sans ITC" pitchFamily="82" charset="0"/>
              </a:rPr>
              <a:t>sentence paragraph answering the question</a:t>
            </a:r>
            <a:r>
              <a:rPr lang="en-US" sz="5000" dirty="0" smtClean="0"/>
              <a:t>.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92110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Topic Question</a:t>
            </a:r>
            <a:endParaRPr lang="en-US" sz="5000" dirty="0"/>
          </a:p>
        </p:txBody>
      </p:sp>
      <p:pic>
        <p:nvPicPr>
          <p:cNvPr id="1026" name="Picture 2" descr="http://www.ciee.org/teach/images/home/ch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5607"/>
            <a:ext cx="9144000" cy="512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057400"/>
            <a:ext cx="45720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dirty="0" smtClean="0">
                <a:solidFill>
                  <a:srgbClr val="FF0000"/>
                </a:solidFill>
                <a:latin typeface="Tempus Sans ITC" pitchFamily="82" charset="0"/>
                <a:ea typeface="Adobe Heiti Std R" pitchFamily="34" charset="-128"/>
              </a:rPr>
              <a:t>Discuss the differences and similarities of the Chinese ruling dynasties.</a:t>
            </a:r>
            <a:endParaRPr lang="en-US" sz="5000" dirty="0">
              <a:solidFill>
                <a:srgbClr val="FF0000"/>
              </a:solidFill>
              <a:latin typeface="Tempus Sans ITC" pitchFamily="82" charset="0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696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160338"/>
            <a:ext cx="3962400" cy="2015399"/>
          </a:xfrm>
        </p:spPr>
        <p:txBody>
          <a:bodyPr/>
          <a:lstStyle/>
          <a:p>
            <a:r>
              <a:rPr lang="en-US" dirty="0" smtClean="0"/>
              <a:t>The Big Idea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0409" y="432480"/>
            <a:ext cx="4457791" cy="63493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 smtClean="0">
                <a:latin typeface="Tempus Sans ITC" pitchFamily="82" charset="0"/>
                <a:ea typeface="Adobe Heiti Std R" pitchFamily="34" charset="-128"/>
              </a:rPr>
              <a:t>The period of Disunion was followed by reunification by rulers of the Sui, Tang and Song dynasties.</a:t>
            </a:r>
            <a:endParaRPr lang="en-US" sz="5000" dirty="0">
              <a:latin typeface="Tempus Sans ITC" pitchFamily="82" charset="0"/>
              <a:ea typeface="Adobe Heiti Std R" pitchFamily="34" charset="-128"/>
            </a:endParaRPr>
          </a:p>
        </p:txBody>
      </p:sp>
      <p:sp>
        <p:nvSpPr>
          <p:cNvPr id="5" name="AutoShape 2" descr="data:image/jpeg;base64,/9j/4AAQSkZJRgABAQAAAQABAAD/2wCEAAkGBxQSEhUUEhQVFBUXFRUVFRUVFxQVFBYUFBcWFhQVFRUYHCggGBwlHBQVITEhJSkrLi4uGCAzODMsNygtLi0BCgoKDg0OGxAQGy0mHCQsLCwsLCwsLywsLCwsLCwsLCwsLCwsLCwsLCwsLCwsLCwsLCwtLCwsLCwsLCwsLCwsLP/AABEIANsA5gMBIgACEQEDEQH/xAAcAAACAwEBAQEAAAAAAAAAAAAAAQQFBgIDBwj/xABAEAACAQIEBAUCAQkHAwUAAAABAhEAAwQSITEFIkFREzJhcYEGkUIHFCMzUmJykqGCorGywdHhFUPwU2Nzk/H/xAAaAQEBAQEBAQEAAAAAAAAAAAAAAQIDBAUG/8QAKREAAgICAgEDAwQDAAAAAAAAAAECEQMhEjFBBBNRIjKRYaGx8RRxgf/aAAwDAQACEQMRAD8A+pVzTpV5zuOgUqdCjFdA0gKKhTqmKVFQHVcs0UVGx2H8RGSTDCD10O4j1GnzQGR4r+UPCrdFtblwqJDPbSVJ9CWBj1G9U2G+scQ2LdLVwHDhsuYgvmOfIGt7nWZyTsPmqTj30++GxXiYjIbRLMJMm7lBJGWZJ8szpqN9qjL9Ro1yMvhWmWCABysdJ06AR0nTpSUmnUVZ0hBNW3R9p4ZjvERWYZWO6/vDfLO46g9QRUzNX5st4C65lVL6wG3nWAdda+l/k+4/iBcGDxauDlJtNcDB+USUJbzCAxB35T8VoxR9Hms1xj68weGYo9wu66MttS8HsW8oPpNRPyk8WfD4M+GSrXGFsMNCAQWcg9DCxPrXxbDZgy5PNIy6A6zpodDrG9VRsH2Kx+VXBsYK3lHcopH2Vif6VreEcXs4lPEsXBcXaRuD2YHVT6GvnWOwi30UXrVnN5WKLzTHmFyBucuwI5hWX+msZcwWPSC8ZlW6sea2QCwI6wDIPoDRpG/bl8H3wUVHwOMS6ivbbMrCQdvQgg6gzIg17g1kw1TpnYopTRNCHVFczToUKKU06EHSoomgHSomihSKa5rqKVaMBQKdFCjpmgU6hQAp0hRNQDpEU5pUB8f/ACv3icXbXWFsiO3M75iP5R9qw1tTOgzGQAN5J2EetfaPyj/TQxVkXEgXrZCqToGV2AyH1kgg+/eusHwm0pDeAqOoEcqkKf3D76zodem1VzUUdIY3InFogBCTGyhQF9JJA+K6ca29DJuW47iGDtMbSqsPmoXEcOt5cjNcT1t3Htnod1Ou3Wur362yzSFtvAlpBZyiI5110dvNtM1512eucWkTvq7gIxuHa1IVgQ9tjsHAOh9CCR8zXxMYE4fFLbvAErcUOFZH0DajMCQDHfbrFfYvqLjOaxcTCMLl9lKpkIhZgFg/lBAJI13FfH+F4hLTOt4FWGYSUzNmH4CJBEnc16baWjy4Yxc1ydI3l7idopna5bIIUswdeYE6Bh0IE6QYJFYXH8WVrjtbQSWGV9ZgGAI6CIECKqr7AsxAgEkgdhvFWfCsQuGOe7acsQPDMAAD8RUn8WwnoCanHWzr/kyTqP5NiOKXsLw43Eum3cLAKMwuLmuNLoqklZAJaYn1qn4B+UTFWbgN+4b1qedXAzBepRgJBG8bH+tUXHuNvimEjKiyEQbCdyfU/wDk7mts2mchV1ZiFUd2bQD7kVYQpbOGWfOVn6ftOCARqCAQe4O1dio+Ds5ERB+FVX+UAf6VIArJgAKDTpUAU6VFAOKIpTTFAEUU6VCkalTFFaMCNIGnFOKhRg0EUooqFHTpU5oBVS/U2KQW/DOcl2QMLcZghaTMkBQcpEkjSegJHXEuPJbJCqbhG8QFUzlgsf3tNJ2PY1B4DxK2zHPGbym5qVd7kFgxPlMC2IJiIUbRVRrhKrInDeCrcuulzxR4cQCgNsQZhLlzNPTYKCD10iyucIZP1FwSP+20AH0gEKPsJ7ivfG4bI6ZLNnwdTdLQoUDrG3UEaHURpvUkMpELh2K9OS2oI/hcgj5Aqd9mucl0VNq8pnOCrKYdSDyn1MbHoevwarL1pA5tKCuZhdM5ixE7ifIOUbmdVga6XADW8RabKyhi6AkRyGMts6nZmkeiiNEmpa4JbrOzgghyoI5WI0glhrEZdPQ96nBI6LPf3HyG99ZXMjottUJGVWVmVliZkbOZLHXYsay7OWJLGSTJJJJJOpJJ1PvX0H6j+jEN66LLFLkl8jHMpDkkGd1B1HXY1W/R/wBK+PccXgyeE9piI0dTnJX2MIZ7e9dbSVnFXJ0U54TiLAFwAagSIVmWRmghhyGBuIPY9aqbtxmMsST3JnSvvfEcELiRClgQyyBoykED0BiPmvnNr6NRrqxcJQmWtRluKIJZSQdACAJHfvWI5E+zo8LukeX5Pvpzxn8a6gNpZChgCtx9tQd1GvzHrW84J9K2jivznJaVLXLZW0gRWcElrjgaMVJyj1U9hXvg7CpbIygW1Q8oGmUDUAD0mrz6f4eMPh7VoFjlX8UEy0sRMbAkgelYUuTs1mxrGlEsYpzQKRrR5x0qdIUA6KKKAdFAooB0VzFFCkeiilWjA6JpUVDQ5pURTqAJqj+pMeQPCVipYczDQhSG0B6GFdp7IepFXdYvjKtdxjIts3Mg8XKGC6otoDUkftsP7R7URuFXsjcOvKby2b1kMlwKFAJlC5ZSYHbIUBGqqkjc0uFIEFtDsV8JgeptrlM9/LI752q1+l8Iq3Ge+QMU0kW2gFLflBRAYIIWARIAAXoaqsQrJedFhSLrMuZWIj9LLaEb5QN+ulSO7PZyip6+Pz/r9PBf4LFhrli07EsoumCZzZchtOf2oE6n8SmljuJASpuZBnYFgYls7hUzdOVBp+99xcBlxBIJdkshtYG90HIoA0kJGvftVbxbC+KjLmVSbrvbJ0Vx4jwPfUgjf01qvo4Yowlk30dYzH3EZES3bdpLrcaFZchGYZZGYw0aanMRHU3OFdyDnNzwyzEXLaybisdDycyCNoEmAc3Ss1wnCOlq5buLGZiqCZBzqFVV1Ok/NbjAPNtdZhQCfVdD/hUi7Wy+qxxhKongjYcALCKBsHTJq2hMOBqfua8sVw9LK5rSKgHnCgAFTuxHdd/aR2q1/wANqq+IKbQVUH6J2FtxoRaD8udQemuWNgSDoAZ13o86dOyPcvQcsMxiSEVngHqcoMeneNK8nuplLjUDePMWGgQg65thB1kxU7BXks2lXUtGoGrsw5WZiepK7ntHSo13EF3DhbSMIAbILl0ezmI9oPvUWGzo/V8WdYP6fnOcSc5JbIAxAtoZ5QyhSZ6z0AGsVeVQpi76Gcy3R1RlVGP8DrAB9CDPcb1cYTFLdQOmoPfQggkMrDoQQQR0INacXE4+5z2e4p0CislAiiKJomhQiigmnNCBTNczToAooooCNSNOitGRUUUxUKKmaYoqFOazPDLmbGM/7S3FX15lYfdUn4rURWTxWHuWsRy22YNfBtERAPhPccEzOUjxFBOxaNgKpuFbso8cRc4g2YZh4pEH/wBpCAB8pPzUvB4rltsxmA7sWYxFtlzZmIP4bZHXc9K8eK8Mv/nDXrCM6li6MozeYEMrLuCCWBET81S3r7hfCa2BAUQQwIVGzLGY6NqZJmZGteZXGbbPsvEs0YKDXSWntfOj6BwHHC/cu3VkKy24DCCIzBgR6MD/AORUp1GZgwlZytv5L3MrGNRFwMJ6STVJ9LcLzLZuk5TaJOWAZ8W0pIJ6atWix1uOeMwAK3Fic1tvNp1jf2zAb16Its+RmjGM2omexmFw19ntPeuFbZliQFyMshgSUysCJEwYKnqRR9KObT3EXSyWQqhktbLyu51/CggnXNI2NPjWLhvBWDmNsveEaj/teKw3jQhuunqKjtaz2/0bFFVsodSozxlbMSdMuZdAN4XUCajfHs6O5xq/+M2DYpQYmT1Cgsw9woJFc3L6sCCrkEQQbbwQdwRFZXhd9hdBRi3I4aIceZRFtUBVIO8rA0kmtHaciGuLeHU8ysB7rb/0WtJ2eeS4ujOG21tmti5cGUzJAllbVSfEUmdwT1Kmn4j/ALf9Fn/CP6VN4zdVroKkN+iXUGRGe5Go9mqvv3cqM3RVJ94E11TdE4Re2iTwq8zF5bMoIUHlHMJzxlA0GmveR0q54JcGa8s65w0bGGtoMw7glW17g1XYKwLaqvYanufxH5JJ+akYf9faI3PiKf4SmaP5kT7Vqa0eaElz0X9OkKBXnPSE0TRSoB0UUUATTpRTAoAFOiigI1FFKK0ZCmKIp0KOigCioUc15376opZyFVRLMxAAA3JNcYzEraRrjmFRSzHsFEnSvn2L4ob2IttfVntgs4sAwq5fGCk6iWGQEkzBGlDE5qJNXiRdstsZVLXH1DjxXW4PDunTk53tkxvrPSvJ+MWfD8LEWQ6Jn8JllmRAMylgOZBlImD6QYqPhLTeIqHQvayASzZSGtlmMxHkECO9PjdkW8yc2fVmIVYa3cJLsTOYZSAojQAdzW2lyoQlLgpJ+T2w/wBRXcOWRbQe3m5Wh1EBVXzgFSOWrTgv1f411bboiZpAYXJggEiQVEbRvvWYtY+5bulUaF8YoEMZBnuFRHVRrsCKsOIcQNg5AobMC7O2gJYmcyga7Rv2rxxlNyd9H3Z+lhXFxXJq7tmxGCRHZcgyX/MI08RQT8ArO2gKd2qu4Xwi4DcXxSirciIViwhWmT5Cyss+sn3r+A4tryJEKXzeiC7bJZNJPMSNT1GYEnStPhroLhhIFy2DB6Mhgz6w4B/gFenTR8jJB45Ud4bhyW3LpmBK5SJJkDaS0k/fqe9S6QqHxnFeFaZgYMQvcE9fgS39mo2krM7bMzi3DX3dYy3GYaAam1lSZG8kXDPaK5viQAToXtfY3En+lLwMosrtEmO3IQR92FdXrOZWWYkRPUE7H/Ws+lyOcOT+Wd8uPi+K+C4Ca164O3mvrG1tGZv4rnKg+wuH4HevI3dgozO2qoNCfUn8Kjqx/qYBteHYXw1gmWJzO2wLEAaDoAAAPQDrXonLR8/HB2SwKKKK4noCKKKKAQFMUUCgCKIp0UAiadEUUBHpUUVoyFOlRNCnQoJpCiahSh+r7n6JE6PcGf8A+O2C5j1zBPvWKV1F+LikwjcqmDmNgnuNMzt/zWw+q0k2idFAu5iei8jEfIQ/EnpWFDZrjOdDBY+iswnbXSEG+01U1aR5Mzp2XeEu5LlsZUTMVGmpjxLZgHTc5Z0Ok1Y/UtsZVeY1KHWAQwYiT6Mo+5qis4kqjFcisLbTO8qyMpnTdkBG/wB9rDEE3wpLZ7d5nQqwEotvKSkqI5lmV9dzlFbypqXI6+nmnjcWRRwt2uluUp4rE68wGYkyI0O8Qe21TsRiLdsgXhJGYoxQMSsjYxykSoMxtPrUc/TzlnfDsVYQxXXZgQIIljqjaa9ABVdxu1fyjx15QrqLqgFDmyg5nU5RqvWDvpXzuOSM+S6P0OLLDPxTlvr4/s3OB4dczq1zKgU5goYszETAJgBQNJiZ223lDluBe13Ov8NxHzD+cMfkV6WLnjWAytHiWgQw6F10YR2mahmwyiwouK9y2Qjs0nRhIZlzTJKKNTrJ1r2Jnx5ycnbey7ms1x3xL9+3ZtEQhDXCRIE9W1EgDSBvmIkQas+I8SNmy111ggwFksCS0CCBJEc20wDppWZ+j8RN7NJJcvmJEFiyJcJYd5BPptRpNUznyp6Lh+CXi8zaIAgEl1OpljlynsumbpvXtZ4Cx892B2tqAf53mR/ZFXYNdipCKguMejbnJu2zwwWCS0IRYnc6lmPdmOp+a94p0qpkIopzSoB0UUUAqKKdAFFFFAFFFFARRRRTrRkAaBTooUKDQBRFQpmfry2Th1IOi3VLfwlXWD6Sy1jDYZQtweYGSP3SOo9BAI7Fq+k8dwviWHWJiHA7m2Q4Hzlj5rFsuv8At/SlJ9nDJD6rPCxhw/NaMMJ5CYKZhByMBqpEiD3j0HtgLN1WyksJIKl+ZfFHKudgSFzKWtyIjMuhgRGbBw2ZDlO+mgk9o29tjUlMddAh0VxsYgTO89/sKOWRKu1+5yjFJ31/BaYLiBS4GM2yD4bq5hJJEBmGggn3GYkSJnRpDksnJcHmUjfpFxRuNNGHbQkSDmuG+JfI5dIYKxb9JlSAFaRF1Z8UDNDDIebWpfDxcRVX82dkE5WtG2j2+4840kAZZO0c2kZgmketMtLuBt3FJFm2LispKlU1IM5SY1VhIDes9IqJw+yqIyi5mdr63BbPIyw6sE8L8PKuukbnapKYtxEK1zSJe1et3AOxK2yrdNsoqSvjXNCgsqRqc+a7H7IyjKv8WYkdADqNFvVELjQNy1iHXa3Zui11m6qks8dYKhRts/cVS8Cwdy3iFXKSUKs5ERzKbZcEnykQR1MN1BFa+/ZAtMigAZGUAbAZSAB6VC4cc6gE5LiZgjDZratlBjZhoAy9DqIlTVM+S2AroVDGKK/rRH76yU+eqfOnqal2rgYSpBB2IIIPzUNHU0U6VQBTpUTQBRRQaAKBQKYoAooooBGnRRQEaiiiK0ZAUU4pUKdUVzXVQoiKw/FLQsu6sQADKyQBkbVYntqv9k1uYqo419PW8SyMzMhQEcmSWUwYOZTsR/U0MTTa0Yi9jx+ET2J5Vn51P21717YTg2IxDqH/AEasrMpYFQQpUGLe7edfMQNZFbjh3BLFiDbQZh+NuZ/XmOoHoIHpXtj7BZQUjOjB0nQEiQVJ6BlLLPSZ6U77MLE39zKLh+A/NWVA2YKQxMZfOVSAOgm9db4q/wAJoXXs5I9nAf8AzM32qq4oQxV0/GjoZ0IZQ4RSOjB7hkfuelWlhpuORsVtkfOf/iqdUq0SqdIU6hREVR2MGxEoebLauxtMoEOU9G/RnfQhobSCL0VBwugsHvbCf3Qw/wAjfehB4XiAPLc5WGnUKSdt9VJ7H4LDWpTYVSZjK37Skqx9yPN7GRXN/DK/mGsRPWDuPUehkHqKjjD3LfkOYDZdD/dY/wCDKOw6UBJKXF2YP6OMrH+2oj+7XIxqjRwbZ/fgL8OCVPtM+leR4jl84A+ShPxcyiPZjXomPQiZgHqQQp9M2x+9ASpoqDbsLvZYL+6Oa2fTIDC+6x6ztXS8RQHLcK23mMjMBPqhMZgYMH7gEECFJlOuFeRI1HcaiuhQDoomigHSFFOgCilRQEYU6QpitGQJrktTJqg+tMDcvYbw7ZhTct+NqQThw03QO+nTqAaFRDxP1BiL2Y4FLPhqxUXrzMRcKkh8ltBMAjQnfoIgn0+m/qh7t04bFWxZxAXMuU/o7qd0nUHQmD0B7EDlbPKyAJkJyrkzK0KMrZoiCCsSOgFZNbN65xawWhSl1Vt2wczfm9oF2uuQZUEMRruWI6a4jLkzvkxKMbPq9OuVFOtHECah4jidpFJLggb5eaD0BI0B94rwuXkNxhdOoYZLZ1GWAfEC/i1J5tYiNNZqsZjFa9mH6WORMuoUiCxQnRiZg5ZIKwaj0gcYrHZ3RgGWbttyBOUKrBc9zQgkjlkEaGNQsi74SIEfspbt/wD150P9QapA3iK6oQ1x5DlZItgDRZPUSYB1lpgCrfgl3N4jDYnMPZmdh/jUi21s1KNUWwoqv45xH83w929AYohYKSQGPRZAMSYG1VP0z9YWsYl14FlbWpzupfIFzO7KPKoneT1rVGTTrUFEJsLl8yhSB3a2Zy/OUr80uGcUS9ZW8JVGkqX5SVzEK0HbNoQPUVzgsYoGXUw92SIIUeI2XN1WQQaELC3cBAYaggEH0Negqj/6OguOEL2i5NwG0xTNJ5w6jRiGMyRMMBOley8KbrcDjs6s4+QzkH+lAWD4xAcuaW6qssw91WSK8BZs3Gk20Zv37YDxtMOuaPWu7GCAEPDDoACqR2yZiDXvbQKAFAUDYAAAegAoCJd4VabdT/M4H2mKqeP8OS3b8Q5mW2QSpLaIWVXVcu4IOxnp1ArSVS8QjEXRhxBRCl2/B1kEm1agagllzE9Ao70B5tew1kyLzL0kMbgbqJJDBiB11MUm42unh3Gudf1Yke5LIPjf71NtcBsAyE1/ifX31k/NVOJ4NkaEcPEHIzN4g7TE5vchdutc5Ofg19Ixxy+PMqHbplEdST4hC/O3epeF+pEMi4rW4MZiM1on0uDT/nSaqjcAMF7amNmuKv3BrxXiVnUF0OXRspzrBGmqSCIrgp5Y9xGjbI4O2v8Ar7V0azf0pjS2ZIOUFis7qA2gYbgFWUjuRcrRrXqIOnSooCMWqNjMUttSzkwOgBJJ7KBqT6CpBrM/UGMDEAkhUcgZSQ9y4QVKJHTVh99gJKc1FWyJWQ+K/Uw5ZuBAx0VDNwhdSGMjX90FY1lqo3x2d5UWiCFBGQGILSWy3JE55MH8HWrvh+BykuVCsegA0HST10/16k1JxOEW55lB7HqPZhqOm1eaPqIX9SszOE39ropsDigGynIp0WbfiKmuiwouSo6e4IOUzGh4VjktEqQCCea6F8p7XGA1A9yVG+moyr8HfO++UkWxcOWXUbhVnVhnKzAEj4q/Rbii2iKG1ynXygAsQigc0AH+XYnQ9M3GMovG+/AwynJNZPBsAadU309itGtdbe0xOQkwI0Iy7bDp2IFyK6o21RnOO4q9nZVZrdpFBY5GKs2pOdwQAkEaBkMyNRUK3dQEm6MinLCZTzLlGXMgEqo5gEPZiR21l+wrjK6hhIMHuDII7EEAg+lQ34LYJzG3qRBIZwSNNGIPNsN+1GrNRlRU+MGIyutobRyeIwiRAJhfQEHQnQV6fTF0eJiEBBAZSpBBDK2YyI6AsR8VMxXCrC5T4VsZrgzsVBIkMQcx1EvlE783rNeHEIsYi3djKhC2WjyhXOntDZT7M/aijRZT5IlccxF+3bzWBY5czO19riqiASWhFJbY6SKy+GsWeIoUt/oTZCFRbm1yX7YhkBUhUdCylCGBjpvW4v2VdWRwGVgVZTsVIgg0reHRTKqqkhVJAAOVJyKT2EmO01qznRR4LDpgrWWL1wsfNddbjuwEjmJhVETEADtJ18W4qGz8jKztKnMDzFVUBTEkEIJAmZNSOPMWuqgIAVM+oBDlyywfQBenVh7VU/m57AaRM69OuUEkR1rzZM1So6wjGrZoHsP+bLBZbiLmG5aQDymNdVJGmvzUC1iHZVPi3G0BBnJ9wsf1qNbQAyoCnuvKfuK9CLdyfEJS4NQ6hwlzNP6wJy5hG+nT1FY9z3OnRjotOHcUglbzRryO2UAjKJBYaTObeNAd4qTd4qg8s3D0CCZ9jsfYSfSqCzhVzh8qnJAXKwPil3UHI6nMQBJ6axOgNaizYVfKoE7kAAn3PWu+O+OyFe2LLjm8VQfwW7V/Of4rhQZR8L/FUW5gYcO6BAQEt+HkU2hr+jnyyTB7SYBkDNoQKGUEEHUHQg6gg9DXSyFP4Q2e+/sc6v7ZWPN8g17WcKmX9XcdezBVHv4RKgH3UGpX5nHkuXEH7IKsPjOrR7CBSOCB87PcHZyuX5VVAPyDSwcG8TlS0HSTzHIyhFAJJBZcpJIAG+89K8cbhgGQr52bILj53ZBlZ+XmB1KDQEDuDFSvzC1/6aD1VQpHsRBrpMMgMga9zLEexMkUsUcYDC+GpEzJnaBsBoJJ6TqTqTUmlXVQoUUU6ApMZxMozAIWCCWMga5Q0KDuYI7CqYoulzKQD5FJ2za5UVTJY9eYe2lX2OwOfVTlbYmJDLB0YTrBMjtr0JryvcNUI+RQzkHKX5oPQCdFG22nU0cbKnGjOYe8txWabalAcxAQ5mUcxDZQ3h7ag5jPmHWVw/Nc8sgCSXfZEkwGnzPHTpuY2M/DcEDNN0AW1gW7MLACiAbjAnPoTyzHcHpcpaAGUABYgADSO0ViWNSf1Bv4MnaYEeJBgaWl3bLMD3di3yW9av8AhnDysPc1eNAPKk7gftHoW+0SZdjg1pSpUMApBVc7FAR5YVidB0GwgdhFgKRx1JyfZL8DoooroQBRTpUKDLOh27VAxfDFKFVVcpENab9S6nzKyahZ7gbxvtVhNAoDPYrHXsMqBkJthgpunNcYWwNM4QE5pgZ9QdyATFSsPikcCTeJO0FtfZbMR8qKuKjvgbZ3toe8quvvprVIZfiNpUZVDm5P7burKJE5iTzN8AmNaj37EiEcr6ku2noCwE/f2rbhBEQI2jpHtXH5pb/YT+Vf9q808Ck7TLZkLQKgZnBHc6E/M16JcU+Ulv4AXP8AdBrWJh0GyKPZQK9hWV6ZeWLMrbwN1jmS2ytuHbLbIPQ683U7rsSNQYrTopgTqY1jaesCvSKVd4QUegIV1SiitAdIivHGXiiMwUuQNFBALE6ASdBqRqaqLnHLqAs+GZQN+Y/0JQKfkgetVKyN0WXEsSbVtnAkiAB0LMQqyegkifSsndx16Z8ZvaIAOuwUiB6Gav8AjmLAseXN4sIoOnmUtJjUQqsdNZA1G9ZfIe86b7Se8dKjOuNLyXPCeNOGVLzBwzBQ8BSrNooI6gmADvJEzuNMtYTA2h41vxJyZ00XfxMw8Mk9VzZZiDpvEit2tESaSeh06VFDB4URTilWjICnQKKAYooFOoUVMGilQBTopGhQpxQK6oBCnSooB06QrqhApikaKhTsGuCKdcmgCapsVxx1ZwMOxCtlzFtGMAggKrbyN4PpUHjnHLlu6bf6oRyuUzFzOuQ+Xbpv7dabG4fxHzWsRnZgrFzmWHQqASigk6RE6DKe9WLTdMkk0rNJc4o9yzdPgujW8hhgxBMhgBoGOwkRswqqxuAvYlbj3HuJbUXWQHKDs4UALDGAd5EwN5qGmBBt57l8eLo3hs7ZiQqxliGnQAkoZKnpU9+KX2TKSsEQTk5yDuDrlnvy1JZVBmo43If1PxBVw1lQyySh8QDOtsWwudoB18wWOzneKof+oXFBm2CVglpa2MvV1VlJMdhJ27iu+IYAlQbQVXGwIlWUjKVYSJEevSqt7uUgOtxirSpbMCh1HIIi4AD06aHUVhTUjso8TrFXLrRcLsBKtaNogcujeJkOugMCW1nYSBX0j6e4icRh0uEQxzK4AIHiIxS5lB1jMrRXy+1b8Rz4Us+klc1tgQSQ1wZcgInQb6SZOlaTALesIBbukRqQ2qSSWaAdFBJOuUmjyKOmR43LaPoE0VR/T/GGvFkcKGAzZkMowmJWddzH+21KtppnJpouDSIp0jWjAqYoNAoAp0GkahRzRSpigClTpUAxTrmnQoxRRRQDFOuaZoB5qJpGukqAFFI11XFUHjisMtxSjiVIj/8AD0rO4r6T622B9HBU/wAyyv8AcrU0RWWkyptHz/GYK5YMP4ij9olWt/DllA9jXhbuk/8AdPwqN/lLV9IFebWlbdQfcA1zeFPo2srR8/zP0afe24/wSjxW6uR6QoHxmC1vRgrR3t2/5F/2r0W0o2UD2AFZ9lfJr3v0MLhMDdumFDERMmVT+ZXj7TtVla+lXb9Y6r7S5+GhSPua1VdGtrFFGXlkyFw3hluwCEGpjMxPMxHUmipporoc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hUUEhQVFBUXFRUVFRUVFxQVFBYUFBcWFhQVFRUYHCggGBwlHBQVITEhJSkrLi4uGCAzODMsNygtLi0BCgoKDg0OGxAQGy0mHCQsLCwsLCwsLywsLCwsLCwsLCwsLCwsLCwsLCwsLCwsLCwsLCwtLCwsLCwsLCwsLCwsLP/AABEIANsA5gMBIgACEQEDEQH/xAAcAAACAwEBAQEAAAAAAAAAAAAAAQQFBgIDBwj/xABAEAACAQIEBAUCAQkHAwUAAAABAhEAAwQSITEFIkFREzJhcYEGkUIHFCMzUmJykqGCorGywdHhFUPwU2Nzk/H/xAAaAQEBAQEBAQEAAAAAAAAAAAAAAQIDBAUG/8QAKREAAgICAgEDAwQDAAAAAAAAAAECEQMhEjFBBBNRIjKRYaGx8RRxgf/aAAwDAQACEQMRAD8A+pVzTpV5zuOgUqdCjFdA0gKKhTqmKVFQHVcs0UVGx2H8RGSTDCD10O4j1GnzQGR4r+UPCrdFtblwqJDPbSVJ9CWBj1G9U2G+scQ2LdLVwHDhsuYgvmOfIGt7nWZyTsPmqTj30++GxXiYjIbRLMJMm7lBJGWZJ8szpqN9qjL9Ro1yMvhWmWCABysdJ06AR0nTpSUmnUVZ0hBNW3R9p4ZjvERWYZWO6/vDfLO46g9QRUzNX5st4C65lVL6wG3nWAdda+l/k+4/iBcGDxauDlJtNcDB+USUJbzCAxB35T8VoxR9Hms1xj68weGYo9wu66MttS8HsW8oPpNRPyk8WfD4M+GSrXGFsMNCAQWcg9DCxPrXxbDZgy5PNIy6A6zpodDrG9VRsH2Kx+VXBsYK3lHcopH2Vif6VreEcXs4lPEsXBcXaRuD2YHVT6GvnWOwi30UXrVnN5WKLzTHmFyBucuwI5hWX+msZcwWPSC8ZlW6sea2QCwI6wDIPoDRpG/bl8H3wUVHwOMS6ivbbMrCQdvQgg6gzIg17g1kw1TpnYopTRNCHVFczToUKKU06EHSoomgHSomihSKa5rqKVaMBQKdFCjpmgU6hQAp0hRNQDpEU5pUB8f/ACv3icXbXWFsiO3M75iP5R9qw1tTOgzGQAN5J2EetfaPyj/TQxVkXEgXrZCqToGV2AyH1kgg+/eusHwm0pDeAqOoEcqkKf3D76zodem1VzUUdIY3InFogBCTGyhQF9JJA+K6ca29DJuW47iGDtMbSqsPmoXEcOt5cjNcT1t3Htnod1Ou3Wur362yzSFtvAlpBZyiI5110dvNtM1512eucWkTvq7gIxuHa1IVgQ9tjsHAOh9CCR8zXxMYE4fFLbvAErcUOFZH0DajMCQDHfbrFfYvqLjOaxcTCMLl9lKpkIhZgFg/lBAJI13FfH+F4hLTOt4FWGYSUzNmH4CJBEnc16baWjy4Yxc1ydI3l7idopna5bIIUswdeYE6Bh0IE6QYJFYXH8WVrjtbQSWGV9ZgGAI6CIECKqr7AsxAgEkgdhvFWfCsQuGOe7acsQPDMAAD8RUn8WwnoCanHWzr/kyTqP5NiOKXsLw43Eum3cLAKMwuLmuNLoqklZAJaYn1qn4B+UTFWbgN+4b1qedXAzBepRgJBG8bH+tUXHuNvimEjKiyEQbCdyfU/wDk7mts2mchV1ZiFUd2bQD7kVYQpbOGWfOVn6ftOCARqCAQe4O1dio+Ds5ERB+FVX+UAf6VIArJgAKDTpUAU6VFAOKIpTTFAEUU6VCkalTFFaMCNIGnFOKhRg0EUooqFHTpU5oBVS/U2KQW/DOcl2QMLcZghaTMkBQcpEkjSegJHXEuPJbJCqbhG8QFUzlgsf3tNJ2PY1B4DxK2zHPGbym5qVd7kFgxPlMC2IJiIUbRVRrhKrInDeCrcuulzxR4cQCgNsQZhLlzNPTYKCD10iyucIZP1FwSP+20AH0gEKPsJ7ivfG4bI6ZLNnwdTdLQoUDrG3UEaHURpvUkMpELh2K9OS2oI/hcgj5Aqd9mucl0VNq8pnOCrKYdSDyn1MbHoevwarL1pA5tKCuZhdM5ixE7ifIOUbmdVga6XADW8RabKyhi6AkRyGMts6nZmkeiiNEmpa4JbrOzgghyoI5WI0glhrEZdPQ96nBI6LPf3HyG99ZXMjottUJGVWVmVliZkbOZLHXYsay7OWJLGSTJJJJJOpJJ1PvX0H6j+jEN66LLFLkl8jHMpDkkGd1B1HXY1W/R/wBK+PccXgyeE9piI0dTnJX2MIZ7e9dbSVnFXJ0U54TiLAFwAagSIVmWRmghhyGBuIPY9aqbtxmMsST3JnSvvfEcELiRClgQyyBoykED0BiPmvnNr6NRrqxcJQmWtRluKIJZSQdACAJHfvWI5E+zo8LukeX5Pvpzxn8a6gNpZChgCtx9tQd1GvzHrW84J9K2jivznJaVLXLZW0gRWcElrjgaMVJyj1U9hXvg7CpbIygW1Q8oGmUDUAD0mrz6f4eMPh7VoFjlX8UEy0sRMbAkgelYUuTs1mxrGlEsYpzQKRrR5x0qdIUA6KKKAdFAooB0VzFFCkeiilWjA6JpUVDQ5pURTqAJqj+pMeQPCVipYczDQhSG0B6GFdp7IepFXdYvjKtdxjIts3Mg8XKGC6otoDUkftsP7R7URuFXsjcOvKby2b1kMlwKFAJlC5ZSYHbIUBGqqkjc0uFIEFtDsV8JgeptrlM9/LI752q1+l8Iq3Ge+QMU0kW2gFLflBRAYIIWARIAAXoaqsQrJedFhSLrMuZWIj9LLaEb5QN+ulSO7PZyip6+Pz/r9PBf4LFhrli07EsoumCZzZchtOf2oE6n8SmljuJASpuZBnYFgYls7hUzdOVBp+99xcBlxBIJdkshtYG90HIoA0kJGvftVbxbC+KjLmVSbrvbJ0Vx4jwPfUgjf01qvo4Yowlk30dYzH3EZES3bdpLrcaFZchGYZZGYw0aanMRHU3OFdyDnNzwyzEXLaybisdDycyCNoEmAc3Ss1wnCOlq5buLGZiqCZBzqFVV1Ok/NbjAPNtdZhQCfVdD/hUi7Wy+qxxhKongjYcALCKBsHTJq2hMOBqfua8sVw9LK5rSKgHnCgAFTuxHdd/aR2q1/wANqq+IKbQVUH6J2FtxoRaD8udQemuWNgSDoAZ13o86dOyPcvQcsMxiSEVngHqcoMeneNK8nuplLjUDePMWGgQg65thB1kxU7BXks2lXUtGoGrsw5WZiepK7ntHSo13EF3DhbSMIAbILl0ezmI9oPvUWGzo/V8WdYP6fnOcSc5JbIAxAtoZ5QyhSZ6z0AGsVeVQpi76Gcy3R1RlVGP8DrAB9CDPcb1cYTFLdQOmoPfQggkMrDoQQQR0INacXE4+5z2e4p0CislAiiKJomhQiigmnNCBTNczToAooooCNSNOitGRUUUxUKKmaYoqFOazPDLmbGM/7S3FX15lYfdUn4rURWTxWHuWsRy22YNfBtERAPhPccEzOUjxFBOxaNgKpuFbso8cRc4g2YZh4pEH/wBpCAB8pPzUvB4rltsxmA7sWYxFtlzZmIP4bZHXc9K8eK8Mv/nDXrCM6li6MozeYEMrLuCCWBET81S3r7hfCa2BAUQQwIVGzLGY6NqZJmZGteZXGbbPsvEs0YKDXSWntfOj6BwHHC/cu3VkKy24DCCIzBgR6MD/AORUp1GZgwlZytv5L3MrGNRFwMJ6STVJ9LcLzLZuk5TaJOWAZ8W0pIJ6atWix1uOeMwAK3Fic1tvNp1jf2zAb16Its+RmjGM2omexmFw19ntPeuFbZliQFyMshgSUysCJEwYKnqRR9KObT3EXSyWQqhktbLyu51/CggnXNI2NPjWLhvBWDmNsveEaj/teKw3jQhuunqKjtaz2/0bFFVsodSozxlbMSdMuZdAN4XUCajfHs6O5xq/+M2DYpQYmT1Cgsw9woJFc3L6sCCrkEQQbbwQdwRFZXhd9hdBRi3I4aIceZRFtUBVIO8rA0kmtHaciGuLeHU8ysB7rb/0WtJ2eeS4ujOG21tmti5cGUzJAllbVSfEUmdwT1Kmn4j/ALf9Fn/CP6VN4zdVroKkN+iXUGRGe5Go9mqvv3cqM3RVJ94E11TdE4Re2iTwq8zF5bMoIUHlHMJzxlA0GmveR0q54JcGa8s65w0bGGtoMw7glW17g1XYKwLaqvYanufxH5JJ+akYf9faI3PiKf4SmaP5kT7Vqa0eaElz0X9OkKBXnPSE0TRSoB0UUUATTpRTAoAFOiigI1FFKK0ZCmKIp0KOigCioUc15376opZyFVRLMxAAA3JNcYzEraRrjmFRSzHsFEnSvn2L4ob2IttfVntgs4sAwq5fGCk6iWGQEkzBGlDE5qJNXiRdstsZVLXH1DjxXW4PDunTk53tkxvrPSvJ+MWfD8LEWQ6Jn8JllmRAMylgOZBlImD6QYqPhLTeIqHQvayASzZSGtlmMxHkECO9PjdkW8yc2fVmIVYa3cJLsTOYZSAojQAdzW2lyoQlLgpJ+T2w/wBRXcOWRbQe3m5Wh1EBVXzgFSOWrTgv1f411bboiZpAYXJggEiQVEbRvvWYtY+5bulUaF8YoEMZBnuFRHVRrsCKsOIcQNg5AobMC7O2gJYmcyga7Rv2rxxlNyd9H3Z+lhXFxXJq7tmxGCRHZcgyX/MI08RQT8ArO2gKd2qu4Xwi4DcXxSirciIViwhWmT5Cyss+sn3r+A4tryJEKXzeiC7bJZNJPMSNT1GYEnStPhroLhhIFy2DB6Mhgz6w4B/gFenTR8jJB45Ud4bhyW3LpmBK5SJJkDaS0k/fqe9S6QqHxnFeFaZgYMQvcE9fgS39mo2krM7bMzi3DX3dYy3GYaAam1lSZG8kXDPaK5viQAToXtfY3En+lLwMosrtEmO3IQR92FdXrOZWWYkRPUE7H/Ws+lyOcOT+Wd8uPi+K+C4Ca164O3mvrG1tGZv4rnKg+wuH4HevI3dgozO2qoNCfUn8Kjqx/qYBteHYXw1gmWJzO2wLEAaDoAAAPQDrXonLR8/HB2SwKKKK4noCKKKKAQFMUUCgCKIp0UAiadEUUBHpUUVoyFOlRNCnQoJpCiahSh+r7n6JE6PcGf8A+O2C5j1zBPvWKV1F+LikwjcqmDmNgnuNMzt/zWw+q0k2idFAu5iei8jEfIQ/EnpWFDZrjOdDBY+iswnbXSEG+01U1aR5Mzp2XeEu5LlsZUTMVGmpjxLZgHTc5Z0Ok1Y/UtsZVeY1KHWAQwYiT6Mo+5qis4kqjFcisLbTO8qyMpnTdkBG/wB9rDEE3wpLZ7d5nQqwEotvKSkqI5lmV9dzlFbypqXI6+nmnjcWRRwt2uluUp4rE68wGYkyI0O8Qe21TsRiLdsgXhJGYoxQMSsjYxykSoMxtPrUc/TzlnfDsVYQxXXZgQIIljqjaa9ABVdxu1fyjx15QrqLqgFDmyg5nU5RqvWDvpXzuOSM+S6P0OLLDPxTlvr4/s3OB4dczq1zKgU5goYszETAJgBQNJiZ223lDluBe13Ov8NxHzD+cMfkV6WLnjWAytHiWgQw6F10YR2mahmwyiwouK9y2Qjs0nRhIZlzTJKKNTrJ1r2Jnx5ycnbey7ms1x3xL9+3ZtEQhDXCRIE9W1EgDSBvmIkQas+I8SNmy111ggwFksCS0CCBJEc20wDppWZ+j8RN7NJJcvmJEFiyJcJYd5BPptRpNUznyp6Lh+CXi8zaIAgEl1OpljlynsumbpvXtZ4Cx892B2tqAf53mR/ZFXYNdipCKguMejbnJu2zwwWCS0IRYnc6lmPdmOp+a94p0qpkIopzSoB0UUUAqKKdAFFFFAFFFFARRRRTrRkAaBTooUKDQBRFQpmfry2Th1IOi3VLfwlXWD6Sy1jDYZQtweYGSP3SOo9BAI7Fq+k8dwviWHWJiHA7m2Q4Hzlj5rFsuv8At/SlJ9nDJD6rPCxhw/NaMMJ5CYKZhByMBqpEiD3j0HtgLN1WyksJIKl+ZfFHKudgSFzKWtyIjMuhgRGbBw2ZDlO+mgk9o29tjUlMddAh0VxsYgTO89/sKOWRKu1+5yjFJ31/BaYLiBS4GM2yD4bq5hJJEBmGggn3GYkSJnRpDksnJcHmUjfpFxRuNNGHbQkSDmuG+JfI5dIYKxb9JlSAFaRF1Z8UDNDDIebWpfDxcRVX82dkE5WtG2j2+4840kAZZO0c2kZgmketMtLuBt3FJFm2LispKlU1IM5SY1VhIDes9IqJw+yqIyi5mdr63BbPIyw6sE8L8PKuukbnapKYtxEK1zSJe1et3AOxK2yrdNsoqSvjXNCgsqRqc+a7H7IyjKv8WYkdADqNFvVELjQNy1iHXa3Zui11m6qks8dYKhRts/cVS8Cwdy3iFXKSUKs5ERzKbZcEnykQR1MN1BFa+/ZAtMigAZGUAbAZSAB6VC4cc6gE5LiZgjDZratlBjZhoAy9DqIlTVM+S2AroVDGKK/rRH76yU+eqfOnqal2rgYSpBB2IIIPzUNHU0U6VQBTpUTQBRRQaAKBQKYoAooooBGnRRQEaiiiK0ZAUU4pUKdUVzXVQoiKw/FLQsu6sQADKyQBkbVYntqv9k1uYqo419PW8SyMzMhQEcmSWUwYOZTsR/U0MTTa0Yi9jx+ET2J5Vn51P21717YTg2IxDqH/AEasrMpYFQQpUGLe7edfMQNZFbjh3BLFiDbQZh+NuZ/XmOoHoIHpXtj7BZQUjOjB0nQEiQVJ6BlLLPSZ6U77MLE39zKLh+A/NWVA2YKQxMZfOVSAOgm9db4q/wAJoXXs5I9nAf8AzM32qq4oQxV0/GjoZ0IZQ4RSOjB7hkfuelWlhpuORsVtkfOf/iqdUq0SqdIU6hREVR2MGxEoebLauxtMoEOU9G/RnfQhobSCL0VBwugsHvbCf3Qw/wAjfehB4XiAPLc5WGnUKSdt9VJ7H4LDWpTYVSZjK37Skqx9yPN7GRXN/DK/mGsRPWDuPUehkHqKjjD3LfkOYDZdD/dY/wCDKOw6UBJKXF2YP6OMrH+2oj+7XIxqjRwbZ/fgL8OCVPtM+leR4jl84A+ShPxcyiPZjXomPQiZgHqQQp9M2x+9ASpoqDbsLvZYL+6Oa2fTIDC+6x6ztXS8RQHLcK23mMjMBPqhMZgYMH7gEECFJlOuFeRI1HcaiuhQDoomigHSFFOgCilRQEYU6QpitGQJrktTJqg+tMDcvYbw7ZhTct+NqQThw03QO+nTqAaFRDxP1BiL2Y4FLPhqxUXrzMRcKkh8ltBMAjQnfoIgn0+m/qh7t04bFWxZxAXMuU/o7qd0nUHQmD0B7EDlbPKyAJkJyrkzK0KMrZoiCCsSOgFZNbN65xawWhSl1Vt2wczfm9oF2uuQZUEMRruWI6a4jLkzvkxKMbPq9OuVFOtHECah4jidpFJLggb5eaD0BI0B94rwuXkNxhdOoYZLZ1GWAfEC/i1J5tYiNNZqsZjFa9mH6WORMuoUiCxQnRiZg5ZIKwaj0gcYrHZ3RgGWbttyBOUKrBc9zQgkjlkEaGNQsi74SIEfspbt/wD150P9QapA3iK6oQ1x5DlZItgDRZPUSYB1lpgCrfgl3N4jDYnMPZmdh/jUi21s1KNUWwoqv45xH83w929AYohYKSQGPRZAMSYG1VP0z9YWsYl14FlbWpzupfIFzO7KPKoneT1rVGTTrUFEJsLl8yhSB3a2Zy/OUr80uGcUS9ZW8JVGkqX5SVzEK0HbNoQPUVzgsYoGXUw92SIIUeI2XN1WQQaELC3cBAYaggEH0Negqj/6OguOEL2i5NwG0xTNJ5w6jRiGMyRMMBOley8KbrcDjs6s4+QzkH+lAWD4xAcuaW6qssw91WSK8BZs3Gk20Zv37YDxtMOuaPWu7GCAEPDDoACqR2yZiDXvbQKAFAUDYAAAegAoCJd4VabdT/M4H2mKqeP8OS3b8Q5mW2QSpLaIWVXVcu4IOxnp1ArSVS8QjEXRhxBRCl2/B1kEm1agagllzE9Ao70B5tew1kyLzL0kMbgbqJJDBiB11MUm42unh3Gudf1Yke5LIPjf71NtcBsAyE1/ifX31k/NVOJ4NkaEcPEHIzN4g7TE5vchdutc5Ofg19Ixxy+PMqHbplEdST4hC/O3epeF+pEMi4rW4MZiM1on0uDT/nSaqjcAMF7amNmuKv3BrxXiVnUF0OXRspzrBGmqSCIrgp5Y9xGjbI4O2v8Ar7V0azf0pjS2ZIOUFis7qA2gYbgFWUjuRcrRrXqIOnSooCMWqNjMUttSzkwOgBJJ7KBqT6CpBrM/UGMDEAkhUcgZSQ9y4QVKJHTVh99gJKc1FWyJWQ+K/Uw5ZuBAx0VDNwhdSGMjX90FY1lqo3x2d5UWiCFBGQGILSWy3JE55MH8HWrvh+BykuVCsegA0HST10/16k1JxOEW55lB7HqPZhqOm1eaPqIX9SszOE39ropsDigGynIp0WbfiKmuiwouSo6e4IOUzGh4VjktEqQCCea6F8p7XGA1A9yVG+moyr8HfO++UkWxcOWXUbhVnVhnKzAEj4q/Rbii2iKG1ynXygAsQigc0AH+XYnQ9M3GMovG+/AwynJNZPBsAadU309itGtdbe0xOQkwI0Iy7bDp2IFyK6o21RnOO4q9nZVZrdpFBY5GKs2pOdwQAkEaBkMyNRUK3dQEm6MinLCZTzLlGXMgEqo5gEPZiR21l+wrjK6hhIMHuDII7EEAg+lQ34LYJzG3qRBIZwSNNGIPNsN+1GrNRlRU+MGIyutobRyeIwiRAJhfQEHQnQV6fTF0eJiEBBAZSpBBDK2YyI6AsR8VMxXCrC5T4VsZrgzsVBIkMQcx1EvlE783rNeHEIsYi3djKhC2WjyhXOntDZT7M/aijRZT5IlccxF+3bzWBY5czO19riqiASWhFJbY6SKy+GsWeIoUt/oTZCFRbm1yX7YhkBUhUdCylCGBjpvW4v2VdWRwGVgVZTsVIgg0reHRTKqqkhVJAAOVJyKT2EmO01qznRR4LDpgrWWL1wsfNddbjuwEjmJhVETEADtJ18W4qGz8jKztKnMDzFVUBTEkEIJAmZNSOPMWuqgIAVM+oBDlyywfQBenVh7VU/m57AaRM69OuUEkR1rzZM1So6wjGrZoHsP+bLBZbiLmG5aQDymNdVJGmvzUC1iHZVPi3G0BBnJ9wsf1qNbQAyoCnuvKfuK9CLdyfEJS4NQ6hwlzNP6wJy5hG+nT1FY9z3OnRjotOHcUglbzRryO2UAjKJBYaTObeNAd4qTd4qg8s3D0CCZ9jsfYSfSqCzhVzh8qnJAXKwPil3UHI6nMQBJ6axOgNaizYVfKoE7kAAn3PWu+O+OyFe2LLjm8VQfwW7V/Of4rhQZR8L/FUW5gYcO6BAQEt+HkU2hr+jnyyTB7SYBkDNoQKGUEEHUHQg6gg9DXSyFP4Q2e+/sc6v7ZWPN8g17WcKmX9XcdezBVHv4RKgH3UGpX5nHkuXEH7IKsPjOrR7CBSOCB87PcHZyuX5VVAPyDSwcG8TlS0HSTzHIyhFAJJBZcpJIAG+89K8cbhgGQr52bILj53ZBlZ+XmB1KDQEDuDFSvzC1/6aD1VQpHsRBrpMMgMga9zLEexMkUsUcYDC+GpEzJnaBsBoJJ6TqTqTUmlXVQoUUU6ApMZxMozAIWCCWMga5Q0KDuYI7CqYoulzKQD5FJ2za5UVTJY9eYe2lX2OwOfVTlbYmJDLB0YTrBMjtr0JryvcNUI+RQzkHKX5oPQCdFG22nU0cbKnGjOYe8txWabalAcxAQ5mUcxDZQ3h7ag5jPmHWVw/Nc8sgCSXfZEkwGnzPHTpuY2M/DcEDNN0AW1gW7MLACiAbjAnPoTyzHcHpcpaAGUABYgADSO0ViWNSf1Bv4MnaYEeJBgaWl3bLMD3di3yW9av8AhnDysPc1eNAPKk7gftHoW+0SZdjg1pSpUMApBVc7FAR5YVidB0GwgdhFgKRx1JyfZL8DoooroQBRTpUKDLOh27VAxfDFKFVVcpENab9S6nzKyahZ7gbxvtVhNAoDPYrHXsMqBkJthgpunNcYWwNM4QE5pgZ9QdyATFSsPikcCTeJO0FtfZbMR8qKuKjvgbZ3toe8quvvprVIZfiNpUZVDm5P7burKJE5iTzN8AmNaj37EiEcr6ku2noCwE/f2rbhBEQI2jpHtXH5pb/YT+Vf9q808Ck7TLZkLQKgZnBHc6E/M16JcU+Ulv4AXP8AdBrWJh0GyKPZQK9hWV6ZeWLMrbwN1jmS2ytuHbLbIPQ683U7rsSNQYrTopgTqY1jaesCvSKVd4QUegIV1SiitAdIivHGXiiMwUuQNFBALE6ASdBqRqaqLnHLqAs+GZQN+Y/0JQKfkgetVKyN0WXEsSbVtnAkiAB0LMQqyegkifSsndx16Z8ZvaIAOuwUiB6Gav8AjmLAseXN4sIoOnmUtJjUQqsdNZA1G9ZfIe86b7Se8dKjOuNLyXPCeNOGVLzBwzBQ8BSrNooI6gmADvJEzuNMtYTA2h41vxJyZ00XfxMw8Mk9VzZZiDpvEit2tESaSeh06VFDB4URTilWjICnQKKAYooFOoUVMGilQBTopGhQpxQK6oBCnSooB06QrqhApikaKhTsGuCKdcmgCapsVxx1ZwMOxCtlzFtGMAggKrbyN4PpUHjnHLlu6bf6oRyuUzFzOuQ+Xbpv7dabG4fxHzWsRnZgrFzmWHQqASigk6RE6DKe9WLTdMkk0rNJc4o9yzdPgujW8hhgxBMhgBoGOwkRswqqxuAvYlbj3HuJbUXWQHKDs4UALDGAd5EwN5qGmBBt57l8eLo3hs7ZiQqxliGnQAkoZKnpU9+KX2TKSsEQTk5yDuDrlnvy1JZVBmo43If1PxBVw1lQyySh8QDOtsWwudoB18wWOzneKof+oXFBm2CVglpa2MvV1VlJMdhJ27iu+IYAlQbQVXGwIlWUjKVYSJEevSqt7uUgOtxirSpbMCh1HIIi4AD06aHUVhTUjso8TrFXLrRcLsBKtaNogcujeJkOugMCW1nYSBX0j6e4icRh0uEQxzK4AIHiIxS5lB1jMrRXy+1b8Rz4Us+klc1tgQSQ1wZcgInQb6SZOlaTALesIBbukRqQ2qSSWaAdFBJOuUmjyKOmR43LaPoE0VR/T/GGvFkcKGAzZkMowmJWddzH+21KtppnJpouDSIp0jWjAqYoNAoAp0GkahRzRSpigClTpUAxTrmnQoxRRRQDFOuaZoB5qJpGukqAFFI11XFUHjisMtxSjiVIj/8AD0rO4r6T622B9HBU/wAyyv8AcrU0RWWkyptHz/GYK5YMP4ij9olWt/DllA9jXhbuk/8AdPwqN/lLV9IFebWlbdQfcA1zeFPo2srR8/zP0afe24/wSjxW6uR6QoHxmC1vRgrR3t2/5F/2r0W0o2UD2AFZ9lfJr3v0MLhMDdumFDERMmVT+ZXj7TtVla+lXb9Y6r7S5+GhSPua1VdGtrFFGXlkyFw3hluwCEGpjMxPMxHUmipporocz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http://traditions.cultural-china.com/chinaWH/upload/upfiles/2009-12/02/court_dress_in_qing_dynasty%E3%80%80e4c34fcaae8cd7067a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5999"/>
            <a:ext cx="44767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5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962400" cy="1524000"/>
          </a:xfrm>
        </p:spPr>
        <p:txBody>
          <a:bodyPr/>
          <a:lstStyle/>
          <a:p>
            <a:r>
              <a:rPr lang="en-US" sz="5000" dirty="0" smtClean="0"/>
              <a:t>Vocabulary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295400"/>
            <a:ext cx="5102225" cy="4944438"/>
          </a:xfrm>
        </p:spPr>
        <p:txBody>
          <a:bodyPr>
            <a:normAutofit/>
          </a:bodyPr>
          <a:lstStyle/>
          <a:p>
            <a:r>
              <a:rPr lang="en-US" sz="5000" dirty="0" smtClean="0">
                <a:latin typeface="Tempus Sans ITC" pitchFamily="82" charset="0"/>
                <a:ea typeface="Adobe Heiti Std R" pitchFamily="34" charset="-128"/>
              </a:rPr>
              <a:t>Period of Disunion</a:t>
            </a:r>
          </a:p>
          <a:p>
            <a:r>
              <a:rPr lang="en-US" sz="5000" dirty="0" smtClean="0">
                <a:latin typeface="Tempus Sans ITC" pitchFamily="82" charset="0"/>
                <a:ea typeface="Adobe Heiti Std R" pitchFamily="34" charset="-128"/>
              </a:rPr>
              <a:t>Grand Canal</a:t>
            </a:r>
          </a:p>
          <a:p>
            <a:r>
              <a:rPr lang="en-US" sz="5000" dirty="0" smtClean="0">
                <a:latin typeface="Tempus Sans ITC" pitchFamily="82" charset="0"/>
                <a:ea typeface="Adobe Heiti Std R" pitchFamily="34" charset="-128"/>
              </a:rPr>
              <a:t>Empress Wu</a:t>
            </a:r>
          </a:p>
          <a:p>
            <a:pPr lvl="1"/>
            <a:r>
              <a:rPr lang="en-US" sz="2500" dirty="0" smtClean="0">
                <a:latin typeface="Tempus Sans ITC" pitchFamily="82" charset="0"/>
                <a:ea typeface="Adobe Heiti Std R" pitchFamily="34" charset="-128"/>
              </a:rPr>
              <a:t>P. 168 Bio</a:t>
            </a:r>
            <a:endParaRPr lang="en-US" sz="2500" dirty="0">
              <a:latin typeface="Tempus Sans ITC" pitchFamily="82" charset="0"/>
              <a:ea typeface="Adobe Heiti Std R" pitchFamily="34" charset="-128"/>
            </a:endParaRPr>
          </a:p>
        </p:txBody>
      </p:sp>
      <p:sp>
        <p:nvSpPr>
          <p:cNvPr id="4" name="AutoShape 2" descr="data:image/jpeg;base64,/9j/4AAQSkZJRgABAQAAAQABAAD/2wCEAAkGBxQTEhUUEhQVFRUWFBQVFRUUFBQUFBUUFRQXFxUUFBQYHCggGBwlHBQUIjEiJikrLi4uFx8zODMsNygtLisBCgoKDg0OFxAQGCwcHBwsLCwsLCwsLCwsLCwsLCwsLCwsLCwsLCwsLCwsLCwsLCwsLCw3LCwsLCssLDcrKyssK//AABEIAMIBAwMBIgACEQEDEQH/xAAbAAABBQEBAAAAAAAAAAAAAAACAAEDBAUGB//EAEMQAAEDAgQDBAgEBAQEBwAAAAEAAhEDIQQSMUEFUWEicYGRBhMyQqGxwdEzUnLwI2Lh8RSCkrJjosLSBxUkNENTc//EABkBAAMBAQEAAAAAAAAAAAAAAAABAgMEBf/EACMRAQEAAgICAgEFAAAAAAAAAAABAhEhMQMSQVEyBBMUIqH/2gAMAwEAAhEDEQA/AMsNUjQk0KQBS1hNapWsTNCkYEqogEbQkEaRwJRAJgiSMmp1Wr4ymz2ntHeb+WqoVuPtmKbS483AsaPE3PgEy22IVevjqbPacJ5DtHyC56rj6j/aJIJiG9keQufNU3VyZE6HQWHwS0p0LeMSeyy38xhx6ADc7Stam4OEi4IkHmDouGJ17xoum9H8VmblO0kf9Q84Pc7oiwNYBEAmhEgGhPCcJyEAIRFqWVOgI3BO0IkxQYSkQnQkII6EhPCdAAQhLVIQmQEJCAhTkKMhAQuaonhWHhQ1AgKhamUhCdIE0IwELUYWjODARAIUYUmKEgnCdoSUDEGGEyAQDcxbzXLYo1BZ7nm9sxkEH4LqMZ7Du47x8VDi8KHi+gAI/ulvk9cOWAj/AFRE/QKPNcaDtbCFaxOFNN0Hd0gzGnVVr/8ANz+qrY0IG3+b931QRr3j6qcUuxP8wHnG/inNG5GgBE259EbUjIHaVjA4gscCOkX97YHobjx6JPaMrrXlQPp9n5+OqcS7nD1g9oc0yCJH271IAuT4PxT1Jh34ZN9yCfe+/n39axwIBBBBAII0INwVNMQCfKiARIMEJlJKbKgI4SIRpigI4SIRFqEpAxSASTjRBU0JiiCZMkZCEhGQhKAieFFVCncFG9qAqkJIykkekYRJ4RBaVlDgIwhARKFQSIIAjCDQ41/YI3NrKE1T2oBuG3vbZT4swwny7zCruxTTMXkAb69/ms72vGcGxOGzglwFgO/Qeax6uG9WROgfYxcTcDotl2Is6BAhoM6gTGniiqNLxGpyg2iAQNI5omVVpg02kuO0PvyB3Vh1ACc27rfdSYt+RrnAQQdDqS6IJ8CqlMveMxIi2th3n97LSS1ncpFtrWy4AA3G/RSZGNsf6a6KCgHu/CAaLiSNeevyVqiM/wCr2YtAI5jwKrGaZ53erpFXwAeIp/v7JcL4k6i806v4cwHa5Haf6THhKmwOLDPasZP28lZbQa8EEAtdJsNvvqUUTJutIi37CcLnsFialGoKeUupu9k6Ryg/Ty5LXGKIPaAiQLTN4vHilppcotlqQCJt08JHsEKvj8QKbS4iYiw5lWlm+kf4B/U35pXpp45vKSoRxn/hP8LoHcY/4dT/AEqKqTIIte3Mdpwkf6FDcbmNCTeQ1pGwOx+Cy9q6/wBrD6/2rDuMtAkseBvLbLSY6QDzAPmuexEmmb2sAIjRog9V0GF9hn6W/JXjdsfP48ccZYkTFGEytyoyEBUhQIoCSonhTFqF4SCsWJKZJB7VGowhARQrrMSdMAiAUnDKRqCFJTagw1qOZpExO+/goxgReHOEgCx0iNPJWYTlTpUysVcXRAY6LTlBO8CNT3BU8kS4QIiCI6x4RC1iJEc7FUHergtBJ1kjUAWMHkqjPKbYvGMQ7MGjV0Fx53iO6yPF0yMk3GYl2W4FhCs1cGHOBIkgCwJ0Jmep1KVZpDDFhDp75v8ACy0lZ/A2FpBywdLDQaJsJh8pkkyeseZQ8Kw+VmY6uv4KzimEtcAY2IPcHC/OPmUjv1EWMqCCDJkRzIcDzR4FhDRfc2O3I9/3VBuFe6+sG8mJM3hX8LirBrhYafaUjk1FjEAnL0cdRz2hSOqtAJmIPP4gb2hZmP4j6sSS0A6A69fmseris8HOCNtLJqk267CcfpGzuxFp93z2WuxwcJBBGxBBB7iF5yX9R4FWMFj6lIk03EDkbtPeClpbv2hZnpH+C7vHzVPA+k9M/iyw87lv3CucbGeict5ym17Tqoy6a+G/3ii4wfZGsb37TrdBf9yoHidTENk3vYG8nqQrR4p/Jtuy6quxbZJOYXJENtJNvDVZad83vpDXYQwmdWi14BI7+i6HBDsM/S35Bc9isS0sIEzH5T1+66LBD+Gz9Dfkqw7YfqPxm/tNCElOULitHEEhCQi2TIAShKNCUgAlMkUkBWSDUkTSrqBQkknJUmTVIgaiCDEE5KFPKRq+NqENhvtODgDyhpJVJloLYkBog8gTE/vZW8Y246A7x4g84XE8c466o406JIZIkjV5adjsFWMY59uup1YIuAI7JIsTe09EB6iI3zCNZJC4zDekFVrS0w6RALhp4KcekbvdptHZAv8Am5/NVpFdYypl9o5ZtpJ006bKvUxRDg0DMB2iQNZJjXoqdOr/AIim19O7r527h2ui08FRyNEi8yeZ5yPFCpxC9aBcaEk2AkHVFkAJkgjXuFz9kGIYSWtAiASe8mUbMOTYyRsOXikq5caU+JcObiAwFxbvaMoHva7xuuWxFP8Aw1QGlUD9btOgmwdtpC7XE1qdBuappcRraNLbnTxXnFZwLiQIuTHJXE9PRPR/itPEjK9rRUiLtbeL+a238OpT+Ey7/wAo0juXlLKjmZKrTllxAItdsf3Xp3BOJevoU6nvFxDwNntnN5xPisc8dctsMt8Dfw6jDppU/wAQe4OivtaAABYDQDkoTF7j2556R9lKUtrpyUyRTSme6aE8pJggiITIkyZI0sqMpIJGQgKkcgKVAYCSdJAUZRhAiCtAwihACiCkxBKEgiCDMU4CSeEjjG9LMXkoOaDDnggd0jMfI/FcdwHhprVcvsgNJLo56fNafpZiwcSGOPZFMtcRtnkkju7J8Fr+hmCLKbnO9pxy87NO3QyrnEZ95OLr4Yh5DwRlcWu7gdlpcL9H6la4GVv5nWEdOa7yrw9jnZi0E8yL2MhWabY0Rclekc7S9FWta4Ne5riPaG3cZlczjTWpuc31jjHZgudpIjXwXpYasD0qwwyB4aSRYkRytMpSjLGKfo/xFr6bWH8RjQCD71yBG5281stE6AxHLXr3Lg8JTfnFSMoY7NJtEC5Lj0WnX9JiWODQQ68GSBkFmxG958FTKwXpqDNMWAAceWseH1XM06cmIJJ0jn1W5wfj+Rvq6jPWsLiSDcyd2knVa1HjmApjPTokP5ZN+8mEbVqMjjeG9ThaNN34jnuqEbhsR9fgtX0AxPZe0mAHh/m10/7WrluK8SfXqmo/UwIGgaNGhdP/AOH+GJzvOgIA6nU/RLPpWFns6qnUblt+aesD+ibifEPVBsCZMXMBStw4EC9nZtTqfoqvFRGU/wD6EdCGG6xvDq8clymxsxxgyBYA6PG/UfJVsTxnIYygnU3IgeIVUYjJ6wAaMY4nM6SXZettSosVTnsiT/EYGyZ9unJEm8SVPtXTh4sN/wBmm7irs7m5R2QXTJuA0ORYTiRfklohznNsdMome5Q4agRYgkhpbmNMRAEATMlRCmQ+k4+yH5Yy5IJGw3myN1Nww5bkp0yULaOI5KElIpiggymTgJEIAYSTpIDOCMIU4VIEFIFGETVJwQRShThBiRAoQkEjcD6ZYeMQT+YA+Vifkt/ghqU8PSc2XDLLqZA5m7TqD5p/SzhjqjWVKYl7DpuWk9dYTUmYgMplpBlvbY6BDjBOW1ve33CrfCcZzXRMqAiRpqqDcbUcSG08oHvP1P8AkGniVbwrpbOlyI8TKyK9fEF0MphrSfaJExNyRPik0bNJ798p7gWn5lQcYANJ4O4ujwOYDtkE9AR8yo+MPy0iRFyBfS53SF6eZ4w3iTA0m/xVrgXDfX1HU5iabiDtMjLPQlM6vTbcUiX3EPeXNad4bv4lbXoUwl1Wo73gA0wNWnMY7uytLdRjJuubxmCfSfkqNLT10PUHcKsG7L1sFlRuWo1pOpa4Ag7yJ71Gzg1AGRSYD+kKZmf7bz3gnAqmIPZBDZu/YdOq9I4dgW0KbabNGjXmd3HvU7GgCAAB0EBOCpyyXMdHWfxh9m2mS8CNb03BX1l8ecQxpGoe0g9YKjLpv4fzkZ9QZpIiKjGNbJAJLYB+RQ4urBdaCKlODYjM2nBHyU+Crt7RgiAXkCCGu0zNnQmdFUe8OytaCG5g4zckkxJUO/He+Z01cNVbMPjNldOXNAlsmb8lAILqYZlyGo2YmcwEgGTyUNL8Wpz/AIvycrHA3BuaRPbpgfqJcJ+aJEZeP1lydAGpZVImJXQ8vZsiFzAiD0xcmEYCfInlMXIBoCSYvTIDLRBPCQTRBNThME8pGIIggBRgqVCSKZPKASrhsCdYzW7ibIq2JABi/XZHQdex1v4jUJLl0WEiAAQTEmDzuT5kqQU1HSquzluWBqD0VkQjW1/iAU1U4xQzMDPzPb5C5+S0FWxlSBJMQCZiYAFzCNJyrj6no01j2sfWADjAGW51tcxK6mjw2m2kKTOyG+zFzP5usnVcn6TvPrWOB9kNdM3JdBF99PmuuFjyBiDsJ26d6efwjH5AabvZIh0nuIjVvTojFK8aG3OJgn7KZtXMO0JGvW+6JjR+YkXsd9N/BRMZteztqAmOoBvo47QpgxJkTaE+ZVoiyqpxPBmoyBEgg38furUpw5FmzluN3GOODuyhoIEkF53MaNHRRs4E4EHM2zgfAXlbuZEHKfSNv5PkZA4Q/O4gtgh4H+cG/wAUWG4O4C5b7bHW5MmfOVrgownMIm/qM7NGKjqFSEqBytgQKdzkLURaiACeFJCGU9EHKkjyp09BkgpSgThDMYKRKGUQCVUdqNA1SsSMLnxE6nQDdQPAeZAnKYg8r5jG+ys1aIdEzI0IMEc1WxNRpDQJsRDrtiSRrqZSpoHiDJNwIiLezAv8hzU+DF8t7X6zv81EWXNiIsBs4zoQddBdWRFJpcbmADGpJ0A7yYSwPOXcqw3ECSDYiRcxPUcwjNVusjwus19SXMY65L4Mc/VucQ3uhvmtAUY94ny+gVU5dnDydB5/QKtixmOU6EZTO+YRCusCy+LYljJJku2AO7dCeSIWShhPRpnrpfUL8hBDC0A6dkuPvDrvC2qZvld1bfQ8p/e65TF+keamLTWE/wARhhrQDY9eo0XT0Kmemyob5mNLo7vaCWX2MbBVKDmzFwY7xG3UJhUgQSRAOoI1PkjZWIsO1eL66TqOilNX+U+BBUTXa7aiJL7sdA0J2f8AblKsUGEC/gNY8VHTryYgjvtPd5qUOVkRCTU4Kz+K4l7IyRMPcZjRoE696LdKxx9rppWSC50cRq+rL/5gActoiSU7eI4gwOzJGYEgDs87lR7xt/Gy+46IORhywW42sHgPytBm8A84sCr2HxhzNEzM2i8ASDbuhVMoyy8OUXy5CQUnOUjXKtMQNYjKchNCrQCQmhGAkUFssqZGCkgbYKMIAiQiCARhAE4KFDCIIU6RmqVw3Yne3w+KrVHNhuf8rW5S03Mg2PMQFbAG4VPGY+A4UwHOaJcfdYOZPPol8mlc9tMZnkk6NaLujkOZ5lc/huIvr4xrXAtYzM5rP0izjzNwZRYt7w8ZCXSxpc920jNAO3tRG8KtgKkY5ubdhZOxJE26TZOQrWvwauPWzV7J7ZpTo7O8lzs2kwGiOQW/mWZw4A0qYN+yJ79/ioOK8YFOGU+1VNg36nkinLpNxrjbaAgdqofZaNZOi5ri+FqVIL3sY4+5Muv+Y8+iHD4KoKoqvIeRJO8OynL4TCaQWXAJfq57S4lzhNnT2dU5NFeT1cI04cuY2Gj+W5jdz5+AsF2uDAFNgGgY0DwaFxdJ1WplpNBy+rgiObTBJ6ldjhawa1jH2dlaOjiAAcp8NEqcgn0by3SZy9en2Ud9tZEA2g9fJXgEzmg7f07ln6q2gaPKZB3ncAIX1nDaNIB95W2MA2SOqqwbBCqYk9sGJinUNupaICuOCz8dm9YMro/hvOkgiRISyaeObyVn1PViXuz+00OE5YiwqgW1KqcQYHFoJa2KbI1I1OkeCvtkWkAHUBjIPeMypYmh2jmcSctMjKABd2UCL7FZ6deFmyq1GCrnnMCfdkOFgAT0t8VfwdbNVbMEFjntIB94idSY0VB+CF7nKM5da8B2Ww3NitHhlANcLkjK7LMZh2hLXeaeMLyXGY8VqwiATAogt5HniakkLISUFREJFMCmc5BHDkyjL0kBjtRIQUQQgQRoAkCgxqP/ABTA4ML2hx0aXCfJZfpHxX1NOGntvs3pzK5XgOJaHuZUDXesEBzwDDvdJKNH7O3xdZz3GlTMQJqP/I3kObjB7lBg8OHAU75Ac7+pd2msJ3tEpsLQNDDuzGXnM5x1l7rATvsFdwFLKwTYm7u86/ZKqc36Q1nNxIDTDYaTAtGUC/gFX4rWyupVJ7bPVk8y4Al09Yyz3rf4yG+04gSBBjMcwJs0c4d8Fg4ijTcS0g5gcpa72wTJzTMEkzJ5lVCsaVPicCowEtbSLy9+4aXEsaz+Ygi6wuH1S+s6obCDG+VpI+MFSHGZmspOEhrjmj/5Mg7E+QV5zATkNTK4yPZaGA6FovmibSikenj2GoKWUAHsyB22kiARUNyRZHhuCOqPacxaxlndajXFpgaXAB8U3CeAu9aHvd7J906kbA/VddTbAAFgFNqpyDDUWsGVogfHxKOrSa8EPAI5fVFKjouu4cnfNrT9VKlak91IhryXUzZrjq07B3MdVpgqGqwOBB0IVCnjSwFhY95ZaWgElvumNUBqpNVDC8Xp1DlBh35XDKe6+6vNKY2crKx96kCxyNaT+qoB9FqqtiMGHnNJBtpGxkajmlYvx5SXlnjEw0m+WCZsPZzCCM07BQGnNSb60Bv73ajU7LSbgQLZneTP+1Czh4zZi5xMgwSNQIG3JR61vPLjGZSfLmtJs9h8C8vcD8fitDhj81V50AADREWJJnvMT4pO4Ow+8+wAFxYDSLK7hsMGEkXLok22EDROSpz8mFx4WQilAkStXMcuSQ5k8oLZ3PUbnlJNKCAXJJJJBltKMFRtKKU2aRQ4zFNpsL3WAH7CMOXIemHEMzxSGjbu/URp5JnWPj+IuqvL377bAbAKrliCNEXq7wd9OiTBq0/sppeg8Lxfr6VOdQ4ZuuQZgfHsrXLuS4z0MqEVHMOmUx00+i6+o6Afh3lTY2nSOtBubgGw3JXM1KWR76ziMznZwyZIEy2Y0Fwf7rpHi+pAaIkdf7fFUKnBKTnvffOdPyiRYgJbDmzgiwsqSHNJhxGzjcWPgtv/AMkNTEZ5hgOcRuHdqAR1JRs4YchbmgEtcTrAbo0cz/RaVHENa5tMETFhoLDTr/RPZaaNMACAIAREqOVn47jDGWb2j0/pcqVbakrMqcYpUs2dwkuJgXPIfABYeNfia5a3tNa4wB7MxrICjHAIFnNMmJBkZ9muO07ahPSfZcr+mI9ykTyLj9lk1vSWtnLwGtOXLaCI8Sq1eiNADmvy0Gvkqppu3VahW2ixnEalY5nvMjSwERoRlGo5r0TgWLdVoMe/2iO0eZBIn4LzR7OZNl6D6Ln/ANNT7vulehi3JSKjYwow1LSzpIwxDUcgARBRkpsyCSSnJQgpgUwIhIFCbpwgiKFyRKGUDaMpJyEkBktRpJIZiXC8fH8Wqd8+u+gSSTF6UqmjUNXXyTpJpbXowf447/oV2dTQfqakklk2x6A7U9w+qlPtjuHzTpKFKr/Yb4LBxrj6zDmTPPf20kkQL3HqhztbJgzIkxvstLhlFobZo22CSSEoeKmDb/6Kv+5im4kIDo/JT+FQR5JJIiXMcWH8Vv6q3+8KCpaY5JJK4cY9Yr0f0b/9rR/T9Skki9DFsIwkklFkhdv3JJICu1EEkkip26IwkkiEYoG/dJJMHGiYJJISF+qSSS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hQVFRUWFBQVFRUUFBQUFBUUFRQXFxUUFBQYHCggGBwlHBQUIjEiJikrLi4uFx8zODMsNygtLisBCgoKDg0OFxAQGCwcHBwsLCwsLCwsLCwsLCwsLCwsLCwsLCwsLCwsLCwsLCwsLCwsLCw3LCwsLCssLDcrKyssK//AABEIAMIBAwMBIgACEQEDEQH/xAAbAAABBQEBAAAAAAAAAAAAAAACAAEDBAUGB//EAEMQAAEDAgQDBAgEBAQEBwAAAAEAAhEDIQQSMUEFUWEicYGRBhMyQqGxwdEzUnLwI2Lh8RSCkrJjosLSBxUkNENTc//EABkBAAMBAQEAAAAAAAAAAAAAAAABAgMEBf/EACMRAQEAAgICAgEFAAAAAAAAAAABAhEhMQMSQVEyBBMUIqH/2gAMAwEAAhEDEQA/AMsNUjQk0KQBS1hNapWsTNCkYEqogEbQkEaRwJRAJgiSMmp1Wr4ymz2ntHeb+WqoVuPtmKbS483AsaPE3PgEy22IVevjqbPacJ5DtHyC56rj6j/aJIJiG9keQufNU3VyZE6HQWHwS0p0LeMSeyy38xhx6ADc7Stam4OEi4IkHmDouGJ17xoum9H8VmblO0kf9Q84Pc7oiwNYBEAmhEgGhPCcJyEAIRFqWVOgI3BO0IkxQYSkQnQkII6EhPCdAAQhLVIQmQEJCAhTkKMhAQuaonhWHhQ1AgKhamUhCdIE0IwELUYWjODARAIUYUmKEgnCdoSUDEGGEyAQDcxbzXLYo1BZ7nm9sxkEH4LqMZ7Du47x8VDi8KHi+gAI/ulvk9cOWAj/AFRE/QKPNcaDtbCFaxOFNN0Hd0gzGnVVr/8ANz+qrY0IG3+b931QRr3j6qcUuxP8wHnG/inNG5GgBE259EbUjIHaVjA4gscCOkX97YHobjx6JPaMrrXlQPp9n5+OqcS7nD1g9oc0yCJH271IAuT4PxT1Jh34ZN9yCfe+/n39axwIBBBBAII0INwVNMQCfKiARIMEJlJKbKgI4SIRpigI4SIRFqEpAxSASTjRBU0JiiCZMkZCEhGQhKAieFFVCncFG9qAqkJIykkekYRJ4RBaVlDgIwhARKFQSIIAjCDQ41/YI3NrKE1T2oBuG3vbZT4swwny7zCruxTTMXkAb69/ms72vGcGxOGzglwFgO/Qeax6uG9WROgfYxcTcDotl2Is6BAhoM6gTGniiqNLxGpyg2iAQNI5omVVpg02kuO0PvyB3Vh1ACc27rfdSYt+RrnAQQdDqS6IJ8CqlMveMxIi2th3n97LSS1ncpFtrWy4AA3G/RSZGNsf6a6KCgHu/CAaLiSNeevyVqiM/wCr2YtAI5jwKrGaZ53erpFXwAeIp/v7JcL4k6i806v4cwHa5Haf6THhKmwOLDPasZP28lZbQa8EEAtdJsNvvqUUTJutIi37CcLnsFialGoKeUupu9k6Ryg/Ty5LXGKIPaAiQLTN4vHilppcotlqQCJt08JHsEKvj8QKbS4iYiw5lWlm+kf4B/U35pXpp45vKSoRxn/hP8LoHcY/4dT/AEqKqTIIte3Mdpwkf6FDcbmNCTeQ1pGwOx+Cy9q6/wBrD6/2rDuMtAkseBvLbLSY6QDzAPmuexEmmb2sAIjRog9V0GF9hn6W/JXjdsfP48ccZYkTFGEytyoyEBUhQIoCSonhTFqF4SCsWJKZJB7VGowhARQrrMSdMAiAUnDKRqCFJTagw1qOZpExO+/goxgReHOEgCx0iNPJWYTlTpUysVcXRAY6LTlBO8CNT3BU8kS4QIiCI6x4RC1iJEc7FUHergtBJ1kjUAWMHkqjPKbYvGMQ7MGjV0Fx53iO6yPF0yMk3GYl2W4FhCs1cGHOBIkgCwJ0Jmep1KVZpDDFhDp75v8ACy0lZ/A2FpBywdLDQaJsJh8pkkyeseZQ8Kw+VmY6uv4KzimEtcAY2IPcHC/OPmUjv1EWMqCCDJkRzIcDzR4FhDRfc2O3I9/3VBuFe6+sG8mJM3hX8LirBrhYafaUjk1FjEAnL0cdRz2hSOqtAJmIPP4gb2hZmP4j6sSS0A6A69fmseris8HOCNtLJqk267CcfpGzuxFp93z2WuxwcJBBGxBBB7iF5yX9R4FWMFj6lIk03EDkbtPeClpbv2hZnpH+C7vHzVPA+k9M/iyw87lv3CucbGeict5ym17Tqoy6a+G/3ii4wfZGsb37TrdBf9yoHidTENk3vYG8nqQrR4p/Jtuy6quxbZJOYXJENtJNvDVZad83vpDXYQwmdWi14BI7+i6HBDsM/S35Bc9isS0sIEzH5T1+66LBD+Gz9Dfkqw7YfqPxm/tNCElOULitHEEhCQi2TIAShKNCUgAlMkUkBWSDUkTSrqBQkknJUmTVIgaiCDEE5KFPKRq+NqENhvtODgDyhpJVJloLYkBog8gTE/vZW8Y246A7x4g84XE8c466o406JIZIkjV5adjsFWMY59uup1YIuAI7JIsTe09EB6iI3zCNZJC4zDekFVrS0w6RALhp4KcekbvdptHZAv8Am5/NVpFdYypl9o5ZtpJ006bKvUxRDg0DMB2iQNZJjXoqdOr/AIim19O7r527h2ui08FRyNEi8yeZ5yPFCpxC9aBcaEk2AkHVFkAJkgjXuFz9kGIYSWtAiASe8mUbMOTYyRsOXikq5caU+JcObiAwFxbvaMoHva7xuuWxFP8Aw1QGlUD9btOgmwdtpC7XE1qdBuappcRraNLbnTxXnFZwLiQIuTHJXE9PRPR/itPEjK9rRUiLtbeL+a238OpT+Ey7/wAo0juXlLKjmZKrTllxAItdsf3Xp3BOJevoU6nvFxDwNntnN5xPisc8dctsMt8Dfw6jDppU/wAQe4OivtaAABYDQDkoTF7j2556R9lKUtrpyUyRTSme6aE8pJggiITIkyZI0sqMpIJGQgKkcgKVAYCSdJAUZRhAiCtAwihACiCkxBKEgiCDMU4CSeEjjG9LMXkoOaDDnggd0jMfI/FcdwHhprVcvsgNJLo56fNafpZiwcSGOPZFMtcRtnkkju7J8Fr+hmCLKbnO9pxy87NO3QyrnEZ95OLr4Yh5DwRlcWu7gdlpcL9H6la4GVv5nWEdOa7yrw9jnZi0E8yL2MhWabY0Rclekc7S9FWta4Ne5riPaG3cZlczjTWpuc31jjHZgudpIjXwXpYasD0qwwyB4aSRYkRytMpSjLGKfo/xFr6bWH8RjQCD71yBG5281stE6AxHLXr3Lg8JTfnFSMoY7NJtEC5Lj0WnX9JiWODQQ68GSBkFmxG958FTKwXpqDNMWAAceWseH1XM06cmIJJ0jn1W5wfj+Rvq6jPWsLiSDcyd2knVa1HjmApjPTokP5ZN+8mEbVqMjjeG9ThaNN34jnuqEbhsR9fgtX0AxPZe0mAHh/m10/7WrluK8SfXqmo/UwIGgaNGhdP/AOH+GJzvOgIA6nU/RLPpWFns6qnUblt+aesD+ibifEPVBsCZMXMBStw4EC9nZtTqfoqvFRGU/wD6EdCGG6xvDq8clymxsxxgyBYA6PG/UfJVsTxnIYygnU3IgeIVUYjJ6wAaMY4nM6SXZettSosVTnsiT/EYGyZ9unJEm8SVPtXTh4sN/wBmm7irs7m5R2QXTJuA0ORYTiRfklohznNsdMome5Q4agRYgkhpbmNMRAEATMlRCmQ+k4+yH5Yy5IJGw3myN1Nww5bkp0yULaOI5KElIpiggymTgJEIAYSTpIDOCMIU4VIEFIFGETVJwQRShThBiRAoQkEjcD6ZYeMQT+YA+Vifkt/ghqU8PSc2XDLLqZA5m7TqD5p/SzhjqjWVKYl7DpuWk9dYTUmYgMplpBlvbY6BDjBOW1ve33CrfCcZzXRMqAiRpqqDcbUcSG08oHvP1P8AkGniVbwrpbOlyI8TKyK9fEF0MphrSfaJExNyRPik0bNJ798p7gWn5lQcYANJ4O4ujwOYDtkE9AR8yo+MPy0iRFyBfS53SF6eZ4w3iTA0m/xVrgXDfX1HU5iabiDtMjLPQlM6vTbcUiX3EPeXNad4bv4lbXoUwl1Wo73gA0wNWnMY7uytLdRjJuubxmCfSfkqNLT10PUHcKsG7L1sFlRuWo1pOpa4Ag7yJ71Gzg1AGRSYD+kKZmf7bz3gnAqmIPZBDZu/YdOq9I4dgW0KbabNGjXmd3HvU7GgCAAB0EBOCpyyXMdHWfxh9m2mS8CNb03BX1l8ecQxpGoe0g9YKjLpv4fzkZ9QZpIiKjGNbJAJLYB+RQ4urBdaCKlODYjM2nBHyU+Crt7RgiAXkCCGu0zNnQmdFUe8OytaCG5g4zckkxJUO/He+Z01cNVbMPjNldOXNAlsmb8lAILqYZlyGo2YmcwEgGTyUNL8Wpz/AIvycrHA3BuaRPbpgfqJcJ+aJEZeP1lydAGpZVImJXQ8vZsiFzAiD0xcmEYCfInlMXIBoCSYvTIDLRBPCQTRBNThME8pGIIggBRgqVCSKZPKASrhsCdYzW7ibIq2JABi/XZHQdex1v4jUJLl0WEiAAQTEmDzuT5kqQU1HSquzluWBqD0VkQjW1/iAU1U4xQzMDPzPb5C5+S0FWxlSBJMQCZiYAFzCNJyrj6no01j2sfWADjAGW51tcxK6mjw2m2kKTOyG+zFzP5usnVcn6TvPrWOB9kNdM3JdBF99PmuuFjyBiDsJ26d6efwjH5AabvZIh0nuIjVvTojFK8aG3OJgn7KZtXMO0JGvW+6JjR+YkXsd9N/BRMZteztqAmOoBvo47QpgxJkTaE+ZVoiyqpxPBmoyBEgg38furUpw5FmzluN3GOODuyhoIEkF53MaNHRRs4E4EHM2zgfAXlbuZEHKfSNv5PkZA4Q/O4gtgh4H+cG/wAUWG4O4C5b7bHW5MmfOVrgownMIm/qM7NGKjqFSEqBytgQKdzkLURaiACeFJCGU9EHKkjyp09BkgpSgThDMYKRKGUQCVUdqNA1SsSMLnxE6nQDdQPAeZAnKYg8r5jG+ys1aIdEzI0IMEc1WxNRpDQJsRDrtiSRrqZSpoHiDJNwIiLezAv8hzU+DF8t7X6zv81EWXNiIsBs4zoQddBdWRFJpcbmADGpJ0A7yYSwPOXcqw3ECSDYiRcxPUcwjNVusjwus19SXMY65L4Mc/VucQ3uhvmtAUY94ny+gVU5dnDydB5/QKtixmOU6EZTO+YRCusCy+LYljJJku2AO7dCeSIWShhPRpnrpfUL8hBDC0A6dkuPvDrvC2qZvld1bfQ8p/e65TF+keamLTWE/wARhhrQDY9eo0XT0Kmemyob5mNLo7vaCWX2MbBVKDmzFwY7xG3UJhUgQSRAOoI1PkjZWIsO1eL66TqOilNX+U+BBUTXa7aiJL7sdA0J2f8AblKsUGEC/gNY8VHTryYgjvtPd5qUOVkRCTU4Kz+K4l7IyRMPcZjRoE696LdKxx9rppWSC50cRq+rL/5gActoiSU7eI4gwOzJGYEgDs87lR7xt/Gy+46IORhywW42sHgPytBm8A84sCr2HxhzNEzM2i8ASDbuhVMoyy8OUXy5CQUnOUjXKtMQNYjKchNCrQCQmhGAkUFssqZGCkgbYKMIAiQiCARhAE4KFDCIIU6RmqVw3Yne3w+KrVHNhuf8rW5S03Mg2PMQFbAG4VPGY+A4UwHOaJcfdYOZPPol8mlc9tMZnkk6NaLujkOZ5lc/huIvr4xrXAtYzM5rP0izjzNwZRYt7w8ZCXSxpc920jNAO3tRG8KtgKkY5ubdhZOxJE26TZOQrWvwauPWzV7J7ZpTo7O8lzs2kwGiOQW/mWZw4A0qYN+yJ79/ioOK8YFOGU+1VNg36nkinLpNxrjbaAgdqofZaNZOi5ri+FqVIL3sY4+5Muv+Y8+iHD4KoKoqvIeRJO8OynL4TCaQWXAJfq57S4lzhNnT2dU5NFeT1cI04cuY2Gj+W5jdz5+AsF2uDAFNgGgY0DwaFxdJ1WplpNBy+rgiObTBJ6ldjhawa1jH2dlaOjiAAcp8NEqcgn0by3SZy9en2Ud9tZEA2g9fJXgEzmg7f07ln6q2gaPKZB3ncAIX1nDaNIB95W2MA2SOqqwbBCqYk9sGJinUNupaICuOCz8dm9YMro/hvOkgiRISyaeObyVn1PViXuz+00OE5YiwqgW1KqcQYHFoJa2KbI1I1OkeCvtkWkAHUBjIPeMypYmh2jmcSctMjKABd2UCL7FZ6deFmyq1GCrnnMCfdkOFgAT0t8VfwdbNVbMEFjntIB94idSY0VB+CF7nKM5da8B2Ww3NitHhlANcLkjK7LMZh2hLXeaeMLyXGY8VqwiATAogt5HniakkLISUFREJFMCmc5BHDkyjL0kBjtRIQUQQgQRoAkCgxqP/ABTA4ML2hx0aXCfJZfpHxX1NOGntvs3pzK5XgOJaHuZUDXesEBzwDDvdJKNH7O3xdZz3GlTMQJqP/I3kObjB7lBg8OHAU75Ac7+pd2msJ3tEpsLQNDDuzGXnM5x1l7rATvsFdwFLKwTYm7u86/ZKqc36Q1nNxIDTDYaTAtGUC/gFX4rWyupVJ7bPVk8y4Al09Yyz3rf4yG+04gSBBjMcwJs0c4d8Fg4ijTcS0g5gcpa72wTJzTMEkzJ5lVCsaVPicCowEtbSLy9+4aXEsaz+Ygi6wuH1S+s6obCDG+VpI+MFSHGZmspOEhrjmj/5Mg7E+QV5zATkNTK4yPZaGA6FovmibSikenj2GoKWUAHsyB22kiARUNyRZHhuCOqPacxaxlndajXFpgaXAB8U3CeAu9aHvd7J906kbA/VddTbAAFgFNqpyDDUWsGVogfHxKOrSa8EPAI5fVFKjouu4cnfNrT9VKlak91IhryXUzZrjq07B3MdVpgqGqwOBB0IVCnjSwFhY95ZaWgElvumNUBqpNVDC8Xp1DlBh35XDKe6+6vNKY2crKx96kCxyNaT+qoB9FqqtiMGHnNJBtpGxkajmlYvx5SXlnjEw0m+WCZsPZzCCM07BQGnNSb60Bv73ajU7LSbgQLZneTP+1Czh4zZi5xMgwSNQIG3JR61vPLjGZSfLmtJs9h8C8vcD8fitDhj81V50AADREWJJnvMT4pO4Ow+8+wAFxYDSLK7hsMGEkXLok22EDROSpz8mFx4WQilAkStXMcuSQ5k8oLZ3PUbnlJNKCAXJJJJBltKMFRtKKU2aRQ4zFNpsL3WAH7CMOXIemHEMzxSGjbu/URp5JnWPj+IuqvL377bAbAKrliCNEXq7wd9OiTBq0/sppeg8Lxfr6VOdQ4ZuuQZgfHsrXLuS4z0MqEVHMOmUx00+i6+o6Afh3lTY2nSOtBubgGw3JXM1KWR76ziMznZwyZIEy2Y0Fwf7rpHi+pAaIkdf7fFUKnBKTnvffOdPyiRYgJbDmzgiwsqSHNJhxGzjcWPgtv/AMkNTEZ5hgOcRuHdqAR1JRs4YchbmgEtcTrAbo0cz/RaVHENa5tMETFhoLDTr/RPZaaNMACAIAREqOVn47jDGWb2j0/pcqVbakrMqcYpUs2dwkuJgXPIfABYeNfia5a3tNa4wB7MxrICjHAIFnNMmJBkZ9muO07ahPSfZcr+mI9ykTyLj9lk1vSWtnLwGtOXLaCI8Sq1eiNADmvy0Gvkqppu3VahW2ixnEalY5nvMjSwERoRlGo5r0TgWLdVoMe/2iO0eZBIn4LzR7OZNl6D6Ln/ANNT7vulehi3JSKjYwow1LSzpIwxDUcgARBRkpsyCSSnJQgpgUwIhIFCbpwgiKFyRKGUDaMpJyEkBktRpJIZiXC8fH8Wqd8+u+gSSTF6UqmjUNXXyTpJpbXowf447/oV2dTQfqakklk2x6A7U9w+qlPtjuHzTpKFKr/Yb4LBxrj6zDmTPPf20kkQL3HqhztbJgzIkxvstLhlFobZo22CSSEoeKmDb/6Kv+5im4kIDo/JT+FQR5JJIiXMcWH8Vv6q3+8KCpaY5JJK4cY9Yr0f0b/9rR/T9Skki9DFsIwkklFkhdv3JJICu1EEkkip26IwkkiEYoG/dJJMHGiYJJISF+qSSSF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UUEhQVFRUWFBQVFRUUFBQUFBUUFRQXFxUUFBQYHCggGBwlHBQUIjEiJikrLi4uFx8zODMsNygtLisBCgoKDg0OFxAQGCwcHBwsLCwsLCwsLCwsLCwsLCwsLCwsLCwsLCwsLCwsLCwsLCwsLCw3LCwsLCssLDcrKyssK//AABEIAMIBAwMBIgACEQEDEQH/xAAbAAABBQEBAAAAAAAAAAAAAAACAAEDBAUGB//EAEMQAAEDAgQDBAgEBAQEBwAAAAEAAhEDIQQSMUEFUWEicYGRBhMyQqGxwdEzUnLwI2Lh8RSCkrJjosLSBxUkNENTc//EABkBAAMBAQEAAAAAAAAAAAAAAAABAgMEBf/EACMRAQEAAgICAgEFAAAAAAAAAAABAhEhMQMSQVEyBBMUIqH/2gAMAwEAAhEDEQA/AMsNUjQk0KQBS1hNapWsTNCkYEqogEbQkEaRwJRAJgiSMmp1Wr4ymz2ntHeb+WqoVuPtmKbS483AsaPE3PgEy22IVevjqbPacJ5DtHyC56rj6j/aJIJiG9keQufNU3VyZE6HQWHwS0p0LeMSeyy38xhx6ADc7Stam4OEi4IkHmDouGJ17xoum9H8VmblO0kf9Q84Pc7oiwNYBEAmhEgGhPCcJyEAIRFqWVOgI3BO0IkxQYSkQnQkII6EhPCdAAQhLVIQmQEJCAhTkKMhAQuaonhWHhQ1AgKhamUhCdIE0IwELUYWjODARAIUYUmKEgnCdoSUDEGGEyAQDcxbzXLYo1BZ7nm9sxkEH4LqMZ7Du47x8VDi8KHi+gAI/ulvk9cOWAj/AFRE/QKPNcaDtbCFaxOFNN0Hd0gzGnVVr/8ANz+qrY0IG3+b931QRr3j6qcUuxP8wHnG/inNG5GgBE259EbUjIHaVjA4gscCOkX97YHobjx6JPaMrrXlQPp9n5+OqcS7nD1g9oc0yCJH271IAuT4PxT1Jh34ZN9yCfe+/n39axwIBBBBAII0INwVNMQCfKiARIMEJlJKbKgI4SIRpigI4SIRFqEpAxSASTjRBU0JiiCZMkZCEhGQhKAieFFVCncFG9qAqkJIykkekYRJ4RBaVlDgIwhARKFQSIIAjCDQ41/YI3NrKE1T2oBuG3vbZT4swwny7zCruxTTMXkAb69/ms72vGcGxOGzglwFgO/Qeax6uG9WROgfYxcTcDotl2Is6BAhoM6gTGniiqNLxGpyg2iAQNI5omVVpg02kuO0PvyB3Vh1ACc27rfdSYt+RrnAQQdDqS6IJ8CqlMveMxIi2th3n97LSS1ncpFtrWy4AA3G/RSZGNsf6a6KCgHu/CAaLiSNeevyVqiM/wCr2YtAI5jwKrGaZ53erpFXwAeIp/v7JcL4k6i806v4cwHa5Haf6THhKmwOLDPasZP28lZbQa8EEAtdJsNvvqUUTJutIi37CcLnsFialGoKeUupu9k6Ryg/Ty5LXGKIPaAiQLTN4vHilppcotlqQCJt08JHsEKvj8QKbS4iYiw5lWlm+kf4B/U35pXpp45vKSoRxn/hP8LoHcY/4dT/AEqKqTIIte3Mdpwkf6FDcbmNCTeQ1pGwOx+Cy9q6/wBrD6/2rDuMtAkseBvLbLSY6QDzAPmuexEmmb2sAIjRog9V0GF9hn6W/JXjdsfP48ccZYkTFGEytyoyEBUhQIoCSonhTFqF4SCsWJKZJB7VGowhARQrrMSdMAiAUnDKRqCFJTagw1qOZpExO+/goxgReHOEgCx0iNPJWYTlTpUysVcXRAY6LTlBO8CNT3BU8kS4QIiCI6x4RC1iJEc7FUHergtBJ1kjUAWMHkqjPKbYvGMQ7MGjV0Fx53iO6yPF0yMk3GYl2W4FhCs1cGHOBIkgCwJ0Jmep1KVZpDDFhDp75v8ACy0lZ/A2FpBywdLDQaJsJh8pkkyeseZQ8Kw+VmY6uv4KzimEtcAY2IPcHC/OPmUjv1EWMqCCDJkRzIcDzR4FhDRfc2O3I9/3VBuFe6+sG8mJM3hX8LirBrhYafaUjk1FjEAnL0cdRz2hSOqtAJmIPP4gb2hZmP4j6sSS0A6A69fmseris8HOCNtLJqk267CcfpGzuxFp93z2WuxwcJBBGxBBB7iF5yX9R4FWMFj6lIk03EDkbtPeClpbv2hZnpH+C7vHzVPA+k9M/iyw87lv3CucbGeict5ym17Tqoy6a+G/3ii4wfZGsb37TrdBf9yoHidTENk3vYG8nqQrR4p/Jtuy6quxbZJOYXJENtJNvDVZad83vpDXYQwmdWi14BI7+i6HBDsM/S35Bc9isS0sIEzH5T1+66LBD+Gz9Dfkqw7YfqPxm/tNCElOULitHEEhCQi2TIAShKNCUgAlMkUkBWSDUkTSrqBQkknJUmTVIgaiCDEE5KFPKRq+NqENhvtODgDyhpJVJloLYkBog8gTE/vZW8Y246A7x4g84XE8c466o406JIZIkjV5adjsFWMY59uup1YIuAI7JIsTe09EB6iI3zCNZJC4zDekFVrS0w6RALhp4KcekbvdptHZAv8Am5/NVpFdYypl9o5ZtpJ006bKvUxRDg0DMB2iQNZJjXoqdOr/AIim19O7r527h2ui08FRyNEi8yeZ5yPFCpxC9aBcaEk2AkHVFkAJkgjXuFz9kGIYSWtAiASe8mUbMOTYyRsOXikq5caU+JcObiAwFxbvaMoHva7xuuWxFP8Aw1QGlUD9btOgmwdtpC7XE1qdBuappcRraNLbnTxXnFZwLiQIuTHJXE9PRPR/itPEjK9rRUiLtbeL+a238OpT+Ey7/wAo0juXlLKjmZKrTllxAItdsf3Xp3BOJevoU6nvFxDwNntnN5xPisc8dctsMt8Dfw6jDppU/wAQe4OivtaAABYDQDkoTF7j2556R9lKUtrpyUyRTSme6aE8pJggiITIkyZI0sqMpIJGQgKkcgKVAYCSdJAUZRhAiCtAwihACiCkxBKEgiCDMU4CSeEjjG9LMXkoOaDDnggd0jMfI/FcdwHhprVcvsgNJLo56fNafpZiwcSGOPZFMtcRtnkkju7J8Fr+hmCLKbnO9pxy87NO3QyrnEZ95OLr4Yh5DwRlcWu7gdlpcL9H6la4GVv5nWEdOa7yrw9jnZi0E8yL2MhWabY0Rclekc7S9FWta4Ne5riPaG3cZlczjTWpuc31jjHZgudpIjXwXpYasD0qwwyB4aSRYkRytMpSjLGKfo/xFr6bWH8RjQCD71yBG5281stE6AxHLXr3Lg8JTfnFSMoY7NJtEC5Lj0WnX9JiWODQQ68GSBkFmxG958FTKwXpqDNMWAAceWseH1XM06cmIJJ0jn1W5wfj+Rvq6jPWsLiSDcyd2knVa1HjmApjPTokP5ZN+8mEbVqMjjeG9ThaNN34jnuqEbhsR9fgtX0AxPZe0mAHh/m10/7WrluK8SfXqmo/UwIGgaNGhdP/AOH+GJzvOgIA6nU/RLPpWFns6qnUblt+aesD+ibifEPVBsCZMXMBStw4EC9nZtTqfoqvFRGU/wD6EdCGG6xvDq8clymxsxxgyBYA6PG/UfJVsTxnIYygnU3IgeIVUYjJ6wAaMY4nM6SXZettSosVTnsiT/EYGyZ9unJEm8SVPtXTh4sN/wBmm7irs7m5R2QXTJuA0ORYTiRfklohznNsdMome5Q4agRYgkhpbmNMRAEATMlRCmQ+k4+yH5Yy5IJGw3myN1Nww5bkp0yULaOI5KElIpiggymTgJEIAYSTpIDOCMIU4VIEFIFGETVJwQRShThBiRAoQkEjcD6ZYeMQT+YA+Vifkt/ghqU8PSc2XDLLqZA5m7TqD5p/SzhjqjWVKYl7DpuWk9dYTUmYgMplpBlvbY6BDjBOW1ve33CrfCcZzXRMqAiRpqqDcbUcSG08oHvP1P8AkGniVbwrpbOlyI8TKyK9fEF0MphrSfaJExNyRPik0bNJ798p7gWn5lQcYANJ4O4ujwOYDtkE9AR8yo+MPy0iRFyBfS53SF6eZ4w3iTA0m/xVrgXDfX1HU5iabiDtMjLPQlM6vTbcUiX3EPeXNad4bv4lbXoUwl1Wo73gA0wNWnMY7uytLdRjJuubxmCfSfkqNLT10PUHcKsG7L1sFlRuWo1pOpa4Ag7yJ71Gzg1AGRSYD+kKZmf7bz3gnAqmIPZBDZu/YdOq9I4dgW0KbabNGjXmd3HvU7GgCAAB0EBOCpyyXMdHWfxh9m2mS8CNb03BX1l8ecQxpGoe0g9YKjLpv4fzkZ9QZpIiKjGNbJAJLYB+RQ4urBdaCKlODYjM2nBHyU+Crt7RgiAXkCCGu0zNnQmdFUe8OytaCG5g4zckkxJUO/He+Z01cNVbMPjNldOXNAlsmb8lAILqYZlyGo2YmcwEgGTyUNL8Wpz/AIvycrHA3BuaRPbpgfqJcJ+aJEZeP1lydAGpZVImJXQ8vZsiFzAiD0xcmEYCfInlMXIBoCSYvTIDLRBPCQTRBNThME8pGIIggBRgqVCSKZPKASrhsCdYzW7ibIq2JABi/XZHQdex1v4jUJLl0WEiAAQTEmDzuT5kqQU1HSquzluWBqD0VkQjW1/iAU1U4xQzMDPzPb5C5+S0FWxlSBJMQCZiYAFzCNJyrj6no01j2sfWADjAGW51tcxK6mjw2m2kKTOyG+zFzP5usnVcn6TvPrWOB9kNdM3JdBF99PmuuFjyBiDsJ26d6efwjH5AabvZIh0nuIjVvTojFK8aG3OJgn7KZtXMO0JGvW+6JjR+YkXsd9N/BRMZteztqAmOoBvo47QpgxJkTaE+ZVoiyqpxPBmoyBEgg38furUpw5FmzluN3GOODuyhoIEkF53MaNHRRs4E4EHM2zgfAXlbuZEHKfSNv5PkZA4Q/O4gtgh4H+cG/wAUWG4O4C5b7bHW5MmfOVrgownMIm/qM7NGKjqFSEqBytgQKdzkLURaiACeFJCGU9EHKkjyp09BkgpSgThDMYKRKGUQCVUdqNA1SsSMLnxE6nQDdQPAeZAnKYg8r5jG+ys1aIdEzI0IMEc1WxNRpDQJsRDrtiSRrqZSpoHiDJNwIiLezAv8hzU+DF8t7X6zv81EWXNiIsBs4zoQddBdWRFJpcbmADGpJ0A7yYSwPOXcqw3ECSDYiRcxPUcwjNVusjwus19SXMY65L4Mc/VucQ3uhvmtAUY94ny+gVU5dnDydB5/QKtixmOU6EZTO+YRCusCy+LYljJJku2AO7dCeSIWShhPRpnrpfUL8hBDC0A6dkuPvDrvC2qZvld1bfQ8p/e65TF+keamLTWE/wARhhrQDY9eo0XT0Kmemyob5mNLo7vaCWX2MbBVKDmzFwY7xG3UJhUgQSRAOoI1PkjZWIsO1eL66TqOilNX+U+BBUTXa7aiJL7sdA0J2f8AblKsUGEC/gNY8VHTryYgjvtPd5qUOVkRCTU4Kz+K4l7IyRMPcZjRoE696LdKxx9rppWSC50cRq+rL/5gActoiSU7eI4gwOzJGYEgDs87lR7xt/Gy+46IORhywW42sHgPytBm8A84sCr2HxhzNEzM2i8ASDbuhVMoyy8OUXy5CQUnOUjXKtMQNYjKchNCrQCQmhGAkUFssqZGCkgbYKMIAiQiCARhAE4KFDCIIU6RmqVw3Yne3w+KrVHNhuf8rW5S03Mg2PMQFbAG4VPGY+A4UwHOaJcfdYOZPPol8mlc9tMZnkk6NaLujkOZ5lc/huIvr4xrXAtYzM5rP0izjzNwZRYt7w8ZCXSxpc920jNAO3tRG8KtgKkY5ubdhZOxJE26TZOQrWvwauPWzV7J7ZpTo7O8lzs2kwGiOQW/mWZw4A0qYN+yJ79/ioOK8YFOGU+1VNg36nkinLpNxrjbaAgdqofZaNZOi5ri+FqVIL3sY4+5Muv+Y8+iHD4KoKoqvIeRJO8OynL4TCaQWXAJfq57S4lzhNnT2dU5NFeT1cI04cuY2Gj+W5jdz5+AsF2uDAFNgGgY0DwaFxdJ1WplpNBy+rgiObTBJ6ldjhawa1jH2dlaOjiAAcp8NEqcgn0by3SZy9en2Ud9tZEA2g9fJXgEzmg7f07ln6q2gaPKZB3ncAIX1nDaNIB95W2MA2SOqqwbBCqYk9sGJinUNupaICuOCz8dm9YMro/hvOkgiRISyaeObyVn1PViXuz+00OE5YiwqgW1KqcQYHFoJa2KbI1I1OkeCvtkWkAHUBjIPeMypYmh2jmcSctMjKABd2UCL7FZ6deFmyq1GCrnnMCfdkOFgAT0t8VfwdbNVbMEFjntIB94idSY0VB+CF7nKM5da8B2Ww3NitHhlANcLkjK7LMZh2hLXeaeMLyXGY8VqwiATAogt5HniakkLISUFREJFMCmc5BHDkyjL0kBjtRIQUQQgQRoAkCgxqP/ABTA4ML2hx0aXCfJZfpHxX1NOGntvs3pzK5XgOJaHuZUDXesEBzwDDvdJKNH7O3xdZz3GlTMQJqP/I3kObjB7lBg8OHAU75Ac7+pd2msJ3tEpsLQNDDuzGXnM5x1l7rATvsFdwFLKwTYm7u86/ZKqc36Q1nNxIDTDYaTAtGUC/gFX4rWyupVJ7bPVk8y4Al09Yyz3rf4yG+04gSBBjMcwJs0c4d8Fg4ijTcS0g5gcpa72wTJzTMEkzJ5lVCsaVPicCowEtbSLy9+4aXEsaz+Ygi6wuH1S+s6obCDG+VpI+MFSHGZmspOEhrjmj/5Mg7E+QV5zATkNTK4yPZaGA6FovmibSikenj2GoKWUAHsyB22kiARUNyRZHhuCOqPacxaxlndajXFpgaXAB8U3CeAu9aHvd7J906kbA/VddTbAAFgFNqpyDDUWsGVogfHxKOrSa8EPAI5fVFKjouu4cnfNrT9VKlak91IhryXUzZrjq07B3MdVpgqGqwOBB0IVCnjSwFhY95ZaWgElvumNUBqpNVDC8Xp1DlBh35XDKe6+6vNKY2crKx96kCxyNaT+qoB9FqqtiMGHnNJBtpGxkajmlYvx5SXlnjEw0m+WCZsPZzCCM07BQGnNSb60Bv73ajU7LSbgQLZneTP+1Czh4zZi5xMgwSNQIG3JR61vPLjGZSfLmtJs9h8C8vcD8fitDhj81V50AADREWJJnvMT4pO4Ow+8+wAFxYDSLK7hsMGEkXLok22EDROSpz8mFx4WQilAkStXMcuSQ5k8oLZ3PUbnlJNKCAXJJJJBltKMFRtKKU2aRQ4zFNpsL3WAH7CMOXIemHEMzxSGjbu/URp5JnWPj+IuqvL377bAbAKrliCNEXq7wd9OiTBq0/sppeg8Lxfr6VOdQ4ZuuQZgfHsrXLuS4z0MqEVHMOmUx00+i6+o6Afh3lTY2nSOtBubgGw3JXM1KWR76ziMznZwyZIEy2Y0Fwf7rpHi+pAaIkdf7fFUKnBKTnvffOdPyiRYgJbDmzgiwsqSHNJhxGzjcWPgtv/AMkNTEZ5hgOcRuHdqAR1JRs4YchbmgEtcTrAbo0cz/RaVHENa5tMETFhoLDTr/RPZaaNMACAIAREqOVn47jDGWb2j0/pcqVbakrMqcYpUs2dwkuJgXPIfABYeNfia5a3tNa4wB7MxrICjHAIFnNMmJBkZ9muO07ahPSfZcr+mI9ykTyLj9lk1vSWtnLwGtOXLaCI8Sq1eiNADmvy0Gvkqppu3VahW2ixnEalY5nvMjSwERoRlGo5r0TgWLdVoMe/2iO0eZBIn4LzR7OZNl6D6Ln/ANNT7vulehi3JSKjYwow1LSzpIwxDUcgARBRkpsyCSSnJQgpgUwIhIFCbpwgiKFyRKGUDaMpJyEkBktRpJIZiXC8fH8Wqd8+u+gSSTF6UqmjUNXXyTpJpbXowf447/oV2dTQfqakklk2x6A7U9w+qlPtjuHzTpKFKr/Yb4LBxrj6zDmTPPf20kkQL3HqhztbJgzIkxvstLhlFobZo22CSSEoeKmDb/6Kv+5im4kIDo/JT+FQR5JJIiXMcWH8Vv6q3+8KCpaY5JJK4cY9Yr0f0b/9rR/T9Skki9DFsIwkklFkhdv3JJICu1EEkkip26IwkkiEYoG/dJJMHGiYJJISF+qSSSF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http://d202m5krfqbpi5.cloudfront.net/books/1266522854l/4108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647098"/>
            <a:ext cx="1371600" cy="215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3.bp.blogspot.com/-SCcsddVy4LU/Tue7eIQUwvI/AAAAAAAAAAs/wKEdeVgQgGg/s1600/wu%2Bzeti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33107"/>
            <a:ext cx="4467225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chinapage.com/canal01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402" y="644434"/>
            <a:ext cx="4660670" cy="248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47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Period of Disunion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458200" cy="3505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Tempus Sans ITC" pitchFamily="82" charset="0"/>
                <a:ea typeface="Adobe Ming Std L" pitchFamily="18" charset="-128"/>
              </a:rPr>
              <a:t>What Dynasty fell?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Tempus Sans ITC" pitchFamily="82" charset="0"/>
                <a:ea typeface="Adobe Ming Std L" pitchFamily="18" charset="-128"/>
              </a:rPr>
              <a:t>During this period Culture changed. In what ways did people begin to change as never before?</a:t>
            </a:r>
            <a:endParaRPr lang="en-US" sz="4000" dirty="0">
              <a:solidFill>
                <a:schemeClr val="bg1"/>
              </a:solidFill>
              <a:latin typeface="Tempus Sans ITC" pitchFamily="82" charset="0"/>
              <a:ea typeface="Adobe Ming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175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Sui, Tang and Song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latin typeface="Tempus Sans ITC" pitchFamily="82" charset="0"/>
                <a:ea typeface="Dotum" pitchFamily="34" charset="-127"/>
              </a:rPr>
              <a:t>Finally after centuries of political confusion and cultural change, China was reunified.</a:t>
            </a:r>
          </a:p>
          <a:p>
            <a:pPr marL="0" indent="0">
              <a:buNone/>
            </a:pPr>
            <a:endParaRPr lang="en-US" dirty="0" smtClean="0">
              <a:latin typeface="Tempus Sans ITC" pitchFamily="82" charset="0"/>
              <a:ea typeface="Dotum" pitchFamily="34" charset="-127"/>
            </a:endParaRPr>
          </a:p>
          <a:p>
            <a:pPr marL="0" indent="0">
              <a:buNone/>
            </a:pPr>
            <a:r>
              <a:rPr lang="en-US" dirty="0" smtClean="0">
                <a:latin typeface="Tempus Sans ITC" pitchFamily="82" charset="0"/>
                <a:ea typeface="Dotum" pitchFamily="34" charset="-127"/>
              </a:rPr>
              <a:t>How long was China reunified?</a:t>
            </a:r>
          </a:p>
          <a:p>
            <a:pPr marL="0" indent="0">
              <a:buNone/>
            </a:pPr>
            <a:r>
              <a:rPr lang="en-US" dirty="0" smtClean="0">
                <a:latin typeface="Tempus Sans ITC" pitchFamily="82" charset="0"/>
                <a:ea typeface="Dotum" pitchFamily="34" charset="-127"/>
              </a:rPr>
              <a:t>Who ruled China?</a:t>
            </a:r>
            <a:endParaRPr lang="en-US" dirty="0">
              <a:latin typeface="Tempus Sans ITC" pitchFamily="82" charset="0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6027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12738"/>
            <a:ext cx="6248400" cy="1143000"/>
          </a:xfrm>
        </p:spPr>
        <p:txBody>
          <a:bodyPr/>
          <a:lstStyle/>
          <a:p>
            <a:r>
              <a:rPr lang="en-US" dirty="0" smtClean="0"/>
              <a:t>The Sui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495800" cy="4876800"/>
          </a:xfrm>
        </p:spPr>
        <p:txBody>
          <a:bodyPr/>
          <a:lstStyle/>
          <a:p>
            <a:r>
              <a:rPr lang="en-US" dirty="0" smtClean="0">
                <a:latin typeface="Tempus Sans ITC" pitchFamily="82" charset="0"/>
                <a:cs typeface="Iskoola Pota" pitchFamily="34" charset="0"/>
              </a:rPr>
              <a:t>Who finally ended the Period of Disunion?</a:t>
            </a:r>
          </a:p>
          <a:p>
            <a:r>
              <a:rPr lang="en-US" dirty="0" smtClean="0">
                <a:latin typeface="Tempus Sans ITC" pitchFamily="82" charset="0"/>
                <a:cs typeface="Iskoola Pota" pitchFamily="34" charset="0"/>
              </a:rPr>
              <a:t>When? How?</a:t>
            </a:r>
          </a:p>
          <a:p>
            <a:r>
              <a:rPr lang="en-US" dirty="0" smtClean="0">
                <a:latin typeface="Tempus Sans ITC" pitchFamily="82" charset="0"/>
                <a:cs typeface="Iskoola Pota" pitchFamily="34" charset="0"/>
              </a:rPr>
              <a:t>What are the dates of this Dynasty?</a:t>
            </a:r>
          </a:p>
          <a:p>
            <a:r>
              <a:rPr lang="en-US" dirty="0" smtClean="0">
                <a:latin typeface="Tempus Sans ITC" pitchFamily="82" charset="0"/>
                <a:cs typeface="Iskoola Pota" pitchFamily="34" charset="0"/>
              </a:rPr>
              <a:t>What were their contributions?</a:t>
            </a:r>
            <a:endParaRPr lang="en-US" dirty="0">
              <a:latin typeface="Tempus Sans ITC" pitchFamily="82" charset="0"/>
              <a:cs typeface="Iskoola Pota" pitchFamily="34" charset="0"/>
            </a:endParaRPr>
          </a:p>
        </p:txBody>
      </p:sp>
      <p:sp>
        <p:nvSpPr>
          <p:cNvPr id="4" name="AutoShape 6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http://www.absolutechinatours.com/UploadFiles/ImageBase/Beijing-Hangzhou%20Grand%20Canal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08" y="3741738"/>
            <a:ext cx="4560092" cy="304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ulture-4-travel.com/image-files/sui-dynas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854" y="685800"/>
            <a:ext cx="2362200" cy="280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926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Tang Dynasty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724400" cy="4343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empus Sans ITC" pitchFamily="82" charset="0"/>
                <a:cs typeface="Iskoola Pota" pitchFamily="34" charset="0"/>
              </a:rPr>
              <a:t>What are the dates of this Dynasty?</a:t>
            </a:r>
          </a:p>
          <a:p>
            <a:r>
              <a:rPr lang="en-US" dirty="0" smtClean="0">
                <a:latin typeface="Tempus Sans ITC" pitchFamily="82" charset="0"/>
                <a:cs typeface="Iskoola Pota" pitchFamily="34" charset="0"/>
              </a:rPr>
              <a:t>Who were the rulers?</a:t>
            </a:r>
          </a:p>
          <a:p>
            <a:r>
              <a:rPr lang="en-US" dirty="0" smtClean="0">
                <a:latin typeface="Tempus Sans ITC" pitchFamily="82" charset="0"/>
                <a:cs typeface="Iskoola Pota" pitchFamily="34" charset="0"/>
              </a:rPr>
              <a:t>What were their contributions?</a:t>
            </a:r>
          </a:p>
          <a:p>
            <a:r>
              <a:rPr lang="en-US" dirty="0" smtClean="0">
                <a:latin typeface="Tempus Sans ITC" pitchFamily="82" charset="0"/>
                <a:cs typeface="Iskoola Pota" pitchFamily="34" charset="0"/>
              </a:rPr>
              <a:t>What happened when this Dynasty ended?</a:t>
            </a:r>
          </a:p>
          <a:p>
            <a:pPr marL="0" indent="0">
              <a:buNone/>
            </a:pPr>
            <a:endParaRPr lang="en-US" dirty="0">
              <a:latin typeface="Tempus Sans ITC" pitchFamily="82" charset="0"/>
              <a:cs typeface="Iskoola Pota" pitchFamily="34" charset="0"/>
            </a:endParaRPr>
          </a:p>
        </p:txBody>
      </p:sp>
      <p:pic>
        <p:nvPicPr>
          <p:cNvPr id="6146" name="Picture 2" descr="http://img.docstoccdn.com/thumb/orig/173186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799"/>
            <a:ext cx="37719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numismondo.net/pm/chn/tang/Chn%20Tang%20m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83" y="3579223"/>
            <a:ext cx="3581400" cy="313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125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Song Dynasty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419600" cy="3352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empus Sans ITC" pitchFamily="82" charset="0"/>
                <a:cs typeface="Iskoola Pota" pitchFamily="34" charset="0"/>
              </a:rPr>
              <a:t>What are the dates of this Dynasty?</a:t>
            </a:r>
          </a:p>
          <a:p>
            <a:r>
              <a:rPr lang="en-US" dirty="0" smtClean="0">
                <a:latin typeface="Tempus Sans ITC" pitchFamily="82" charset="0"/>
                <a:cs typeface="Iskoola Pota" pitchFamily="34" charset="0"/>
              </a:rPr>
              <a:t>Who were the rulers?</a:t>
            </a:r>
          </a:p>
          <a:p>
            <a:r>
              <a:rPr lang="en-US" dirty="0" smtClean="0">
                <a:latin typeface="Tempus Sans ITC" pitchFamily="82" charset="0"/>
                <a:cs typeface="Iskoola Pota" pitchFamily="34" charset="0"/>
              </a:rPr>
              <a:t>What were their contributions?</a:t>
            </a:r>
          </a:p>
        </p:txBody>
      </p:sp>
      <p:pic>
        <p:nvPicPr>
          <p:cNvPr id="7170" name="Picture 2" descr="http://afe.easia.columbia.edu/song/urban/im/cities_ma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428625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.wikimedia.org/wikipedia/commons/9/96/B_Song_Dynasty_Empress_of_Gaozo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19812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53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235</Words>
  <Application>Microsoft Office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China Reunifies</vt:lpstr>
      <vt:lpstr>Topic Question</vt:lpstr>
      <vt:lpstr>The Big Idea</vt:lpstr>
      <vt:lpstr>Vocabulary</vt:lpstr>
      <vt:lpstr>The Period of Disunion</vt:lpstr>
      <vt:lpstr>The Sui, Tang and Song</vt:lpstr>
      <vt:lpstr>The Sui Dynasty</vt:lpstr>
      <vt:lpstr>The Tang Dynasty</vt:lpstr>
      <vt:lpstr>The Song Dynasty</vt:lpstr>
      <vt:lpstr>The Age of Buddhism</vt:lpstr>
      <vt:lpstr>Reflection</vt:lpstr>
    </vt:vector>
  </TitlesOfParts>
  <Company>FUSD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and Early Japan</dc:title>
  <dc:creator>Rachel Hibler</dc:creator>
  <cp:lastModifiedBy>Rachel Hibler</cp:lastModifiedBy>
  <cp:revision>11</cp:revision>
  <dcterms:created xsi:type="dcterms:W3CDTF">2013-12-19T19:23:51Z</dcterms:created>
  <dcterms:modified xsi:type="dcterms:W3CDTF">2015-05-11T16:12:58Z</dcterms:modified>
</cp:coreProperties>
</file>