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3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88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569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9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59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79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2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792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48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9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831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1617A-EC0C-422B-A0C9-8792240B2D2B}" type="datetimeFigureOut">
              <a:rPr lang="en-US" smtClean="0"/>
              <a:t>5/11/2015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E0DE9-ED61-4D34-AEE1-5679E06AF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9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09600"/>
            <a:ext cx="7848600" cy="4495800"/>
          </a:xfrm>
        </p:spPr>
        <p:txBody>
          <a:bodyPr>
            <a:no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latin typeface="Palatino Linotype" pitchFamily="18" charset="0"/>
              </a:rPr>
              <a:t>Growth of a Military Society</a:t>
            </a:r>
            <a:endParaRPr lang="en-US" sz="10000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334000"/>
            <a:ext cx="7162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Copperplate Gothic Bold" pitchFamily="34" charset="0"/>
              </a:rPr>
              <a:t>Chapter 8, section 3</a:t>
            </a:r>
            <a:endParaRPr lang="en-US" dirty="0">
              <a:solidFill>
                <a:srgbClr val="FF0000"/>
              </a:solidFill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562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mg.docstoccdn.com/thumb/orig/1471529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067801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305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clas.ufl.edu/users/jshoaf/Jdolls/jdollwestern/toys/mikado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87" y="4191000"/>
            <a:ext cx="28891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Breaks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6019800" cy="5334000"/>
          </a:xfrm>
        </p:spPr>
        <p:txBody>
          <a:bodyPr/>
          <a:lstStyle/>
          <a:p>
            <a:r>
              <a:rPr lang="en-US" dirty="0" smtClean="0"/>
              <a:t>Foreign Invasion</a:t>
            </a:r>
          </a:p>
          <a:p>
            <a:pPr lvl="1"/>
            <a:r>
              <a:rPr lang="en-US" dirty="0" smtClean="0"/>
              <a:t>Who invaded Japan? Dates?</a:t>
            </a:r>
          </a:p>
          <a:p>
            <a:pPr lvl="1"/>
            <a:r>
              <a:rPr lang="en-US" dirty="0" smtClean="0"/>
              <a:t>Who was China’s Emperor?</a:t>
            </a:r>
          </a:p>
          <a:p>
            <a:pPr lvl="1"/>
            <a:r>
              <a:rPr lang="en-US" dirty="0" smtClean="0"/>
              <a:t>What helped the Japanese? Name?</a:t>
            </a:r>
          </a:p>
          <a:p>
            <a:endParaRPr lang="en-US" dirty="0" smtClean="0"/>
          </a:p>
          <a:p>
            <a:r>
              <a:rPr lang="en-US" dirty="0" smtClean="0"/>
              <a:t>Internal rebellion</a:t>
            </a:r>
          </a:p>
          <a:p>
            <a:pPr lvl="1"/>
            <a:r>
              <a:rPr lang="en-US" dirty="0" smtClean="0"/>
              <a:t>Who battled the Shogun?</a:t>
            </a:r>
          </a:p>
          <a:p>
            <a:pPr lvl="1"/>
            <a:r>
              <a:rPr lang="en-US" dirty="0" smtClean="0"/>
              <a:t>Who ended up ruling Japan?</a:t>
            </a:r>
            <a:endParaRPr lang="en-US" dirty="0"/>
          </a:p>
        </p:txBody>
      </p:sp>
      <p:pic>
        <p:nvPicPr>
          <p:cNvPr id="4098" name="Picture 2" descr="http://cache.tokyotimes.com/wp-content/blogs.dir/3/files/2013/02/15a787813325612619f7cf4bb9508aa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3954675" cy="305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206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Leaders Take 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219200"/>
            <a:ext cx="5029200" cy="5562600"/>
          </a:xfrm>
        </p:spPr>
        <p:txBody>
          <a:bodyPr/>
          <a:lstStyle/>
          <a:p>
            <a:r>
              <a:rPr lang="en-US" dirty="0" smtClean="0"/>
              <a:t>Unification</a:t>
            </a:r>
          </a:p>
          <a:p>
            <a:pPr lvl="1"/>
            <a:r>
              <a:rPr lang="en-US" dirty="0" err="1" smtClean="0"/>
              <a:t>Oda</a:t>
            </a:r>
            <a:r>
              <a:rPr lang="en-US" dirty="0" smtClean="0"/>
              <a:t> Nobunaga</a:t>
            </a:r>
          </a:p>
          <a:p>
            <a:pPr lvl="1"/>
            <a:r>
              <a:rPr lang="en-US" dirty="0" smtClean="0"/>
              <a:t>Tokugawa </a:t>
            </a:r>
            <a:r>
              <a:rPr lang="en-US" dirty="0" err="1" smtClean="0"/>
              <a:t>Ieyasu</a:t>
            </a:r>
            <a:endParaRPr lang="en-US" dirty="0" smtClean="0"/>
          </a:p>
          <a:p>
            <a:pPr lvl="2"/>
            <a:r>
              <a:rPr lang="en-US" dirty="0" smtClean="0"/>
              <a:t>Who helped them? </a:t>
            </a:r>
          </a:p>
          <a:p>
            <a:pPr lvl="2"/>
            <a:r>
              <a:rPr lang="en-US" dirty="0" smtClean="0"/>
              <a:t>What did they give them?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Isolation</a:t>
            </a:r>
          </a:p>
          <a:p>
            <a:pPr lvl="1"/>
            <a:r>
              <a:rPr lang="en-US" dirty="0" smtClean="0"/>
              <a:t>What did the Shogun do in 1630?</a:t>
            </a:r>
          </a:p>
          <a:p>
            <a:pPr lvl="1"/>
            <a:r>
              <a:rPr lang="en-US" dirty="0" smtClean="0"/>
              <a:t>Why did he do it?</a:t>
            </a:r>
            <a:endParaRPr lang="en-US" dirty="0"/>
          </a:p>
        </p:txBody>
      </p:sp>
      <p:pic>
        <p:nvPicPr>
          <p:cNvPr id="6146" name="Picture 2" descr="http://upload.wikimedia.org/wikipedia/commons/a/a9/Noentanglemen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3" y="4301887"/>
            <a:ext cx="3505200" cy="229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1.bp.blogspot.com/-jXsQC379m2g/TlJWEX492ZI/AAAAAAAAG4E/pl3GgF_JUhw/s1600/isolationist_king_queen_8305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" y="1600200"/>
            <a:ext cx="3783875" cy="270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8056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Reflection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419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Refer back to the Topic Question. </a:t>
            </a:r>
          </a:p>
          <a:p>
            <a:pPr marL="0" indent="0" algn="ctr">
              <a:buNone/>
            </a:pPr>
            <a:r>
              <a:rPr lang="en-US" sz="5000" dirty="0" smtClean="0">
                <a:solidFill>
                  <a:schemeClr val="bg1"/>
                </a:solidFill>
              </a:rPr>
              <a:t>Based on discussion write </a:t>
            </a:r>
            <a:r>
              <a:rPr lang="en-US" sz="5000" smtClean="0">
                <a:solidFill>
                  <a:schemeClr val="bg1"/>
                </a:solidFill>
              </a:rPr>
              <a:t>a </a:t>
            </a:r>
            <a:r>
              <a:rPr lang="en-US" sz="5000" smtClean="0">
                <a:solidFill>
                  <a:schemeClr val="bg1"/>
                </a:solidFill>
              </a:rPr>
              <a:t>7 </a:t>
            </a:r>
            <a:r>
              <a:rPr lang="en-US" sz="5000" dirty="0" smtClean="0">
                <a:solidFill>
                  <a:schemeClr val="bg1"/>
                </a:solidFill>
              </a:rPr>
              <a:t>sentence paragraph answering the question.</a:t>
            </a:r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84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472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Copperplate Gothic Bold" pitchFamily="34" charset="0"/>
              </a:rPr>
              <a:t>What were the specific ruling details of Shoguns versus Samurai?</a:t>
            </a:r>
            <a:endParaRPr lang="en-US" sz="60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42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>
                <a:latin typeface="Copperplate Gothic Bold" pitchFamily="34" charset="0"/>
              </a:rPr>
              <a:t>Japan developed a military society led by generals called Shoguns.</a:t>
            </a:r>
            <a:endParaRPr lang="en-US" sz="6000" dirty="0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99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4419600" cy="1173162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4114800" cy="4495800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Palatino Linotype" pitchFamily="18" charset="0"/>
              </a:rPr>
              <a:t>Daimyo</a:t>
            </a:r>
          </a:p>
          <a:p>
            <a:r>
              <a:rPr lang="en-US" sz="4000" dirty="0" smtClean="0">
                <a:latin typeface="Palatino Linotype" pitchFamily="18" charset="0"/>
              </a:rPr>
              <a:t>Samurai</a:t>
            </a:r>
          </a:p>
          <a:p>
            <a:pPr lvl="1"/>
            <a:r>
              <a:rPr lang="en-US" sz="2000" dirty="0" smtClean="0">
                <a:latin typeface="Palatino Linotype" pitchFamily="18" charset="0"/>
              </a:rPr>
              <a:t>Quick Facts p. 213</a:t>
            </a:r>
          </a:p>
          <a:p>
            <a:pPr lvl="1"/>
            <a:r>
              <a:rPr lang="en-US" sz="2000" dirty="0" smtClean="0">
                <a:latin typeface="Palatino Linotype" pitchFamily="18" charset="0"/>
              </a:rPr>
              <a:t>Samurai box p. 214, 215</a:t>
            </a:r>
          </a:p>
          <a:p>
            <a:r>
              <a:rPr lang="en-US" sz="4000" dirty="0" smtClean="0">
                <a:latin typeface="Palatino Linotype" pitchFamily="18" charset="0"/>
              </a:rPr>
              <a:t>Figurehead</a:t>
            </a:r>
          </a:p>
          <a:p>
            <a:r>
              <a:rPr lang="en-US" sz="4000" dirty="0" smtClean="0">
                <a:latin typeface="Palatino Linotype" pitchFamily="18" charset="0"/>
              </a:rPr>
              <a:t>Shogun</a:t>
            </a:r>
          </a:p>
          <a:p>
            <a:r>
              <a:rPr lang="en-US" sz="4000" dirty="0" smtClean="0">
                <a:latin typeface="Palatino Linotype" pitchFamily="18" charset="0"/>
              </a:rPr>
              <a:t>Bushido</a:t>
            </a:r>
            <a:endParaRPr lang="en-US" sz="4000" dirty="0">
              <a:latin typeface="Palatino Linotype" pitchFamily="18" charset="0"/>
            </a:endParaRPr>
          </a:p>
        </p:txBody>
      </p:sp>
      <p:pic>
        <p:nvPicPr>
          <p:cNvPr id="1026" name="Picture 2" descr="http://nicosiabujinkan.com/main/wp-content/uploads/2012/10/samura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72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et44299.weebly.com/uploads/5/1/3/3/5133809/8336474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596640"/>
            <a:ext cx="238125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irainet.com/images/nikk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19600"/>
            <a:ext cx="305741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79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Samurai and Shoguns take over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09800"/>
            <a:ext cx="50292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000" dirty="0" smtClean="0">
                <a:latin typeface="Aharoni" pitchFamily="2" charset="-79"/>
                <a:cs typeface="Aharoni" pitchFamily="2" charset="-79"/>
              </a:rPr>
              <a:t>What events led to problems in Japan?</a:t>
            </a:r>
            <a:endParaRPr lang="en-US" sz="5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21748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Rise of the Samurai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524000"/>
            <a:ext cx="4800600" cy="5334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chemeClr val="bg1"/>
                </a:solidFill>
                <a:latin typeface="Adobe Caslon Pro Bold" pitchFamily="18" charset="0"/>
              </a:rPr>
              <a:t>With the Emperor distracted at court, landowners took matters into their own hands…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Caslon Pro Bold" pitchFamily="18" charset="0"/>
              </a:rPr>
              <a:t>What did they do?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Caslon Pro Bold" pitchFamily="18" charset="0"/>
              </a:rPr>
              <a:t>Who did they hire?</a:t>
            </a:r>
          </a:p>
          <a:p>
            <a:r>
              <a:rPr lang="en-US" sz="3500" dirty="0" smtClean="0">
                <a:solidFill>
                  <a:schemeClr val="bg1"/>
                </a:solidFill>
                <a:latin typeface="Adobe Caslon Pro Bold" pitchFamily="18" charset="0"/>
              </a:rPr>
              <a:t>How did they pay them?</a:t>
            </a:r>
            <a:endParaRPr lang="en-US" sz="3500" dirty="0">
              <a:solidFill>
                <a:schemeClr val="bg1"/>
              </a:solidFill>
              <a:latin typeface="Adobe Caslon Pro Bold" pitchFamily="18" charset="0"/>
            </a:endParaRPr>
          </a:p>
        </p:txBody>
      </p:sp>
      <p:pic>
        <p:nvPicPr>
          <p:cNvPr id="1026" name="Picture 2" descr="http://upload.wikimedia.org/wikipedia/commons/7/7c/Samurai_with_swor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82547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Shoguns rule Japan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7848600" cy="40386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Batang" pitchFamily="18" charset="-127"/>
                <a:ea typeface="Batang" pitchFamily="18" charset="-127"/>
              </a:rPr>
              <a:t>Many landowners and nobles were dissatisfied with how the Emperor was ruling Japan. They saw him as an </a:t>
            </a:r>
            <a:r>
              <a:rPr lang="en-US" b="1" dirty="0" smtClean="0">
                <a:latin typeface="Batang" pitchFamily="18" charset="-127"/>
                <a:ea typeface="Batang" pitchFamily="18" charset="-127"/>
              </a:rPr>
              <a:t>absent monarch</a:t>
            </a:r>
            <a:r>
              <a:rPr lang="en-US" dirty="0" smtClean="0">
                <a:latin typeface="Batang" pitchFamily="18" charset="-127"/>
                <a:ea typeface="Batang" pitchFamily="18" charset="-127"/>
              </a:rPr>
              <a:t>.</a:t>
            </a:r>
          </a:p>
          <a:p>
            <a:pPr marL="0" indent="0" algn="ctr">
              <a:buNone/>
            </a:pPr>
            <a:endParaRPr lang="en-US" dirty="0" smtClean="0">
              <a:latin typeface="Batang" pitchFamily="18" charset="-127"/>
              <a:ea typeface="Batang" pitchFamily="18" charset="-127"/>
            </a:endParaRP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What clans went to war?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How long did the clans fight?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Who won?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What did they do with the Emperor?</a:t>
            </a:r>
          </a:p>
          <a:p>
            <a:r>
              <a:rPr lang="en-US" dirty="0" smtClean="0">
                <a:latin typeface="Batang" pitchFamily="18" charset="-127"/>
                <a:ea typeface="Batang" pitchFamily="18" charset="-127"/>
              </a:rPr>
              <a:t>What title did the new leader take?</a:t>
            </a:r>
            <a:endParaRPr lang="en-US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050" name="Picture 2" descr="http://upload.wikimedia.org/wikipedia/commons/thumb/8/89/Tokugawa_Ieyasu.jpg/220px-Tokugawa_Ieya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57600"/>
            <a:ext cx="2415771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52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Samurai live Honorably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5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500" dirty="0" smtClean="0">
                <a:latin typeface="Elephant" pitchFamily="18" charset="0"/>
              </a:rPr>
              <a:t>As the Shogun ruled, Samurai warriors became very popular and important to Japanese society. But they also had to follow a certain set of rules for behavior. This code was called…</a:t>
            </a:r>
            <a:endParaRPr lang="en-US" sz="4500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280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Bushido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latin typeface="Batang" pitchFamily="18" charset="-127"/>
                <a:ea typeface="Batang" pitchFamily="18" charset="-127"/>
              </a:rPr>
              <a:t>Requirements of the Bushido:</a:t>
            </a:r>
          </a:p>
          <a:p>
            <a:pPr marL="0" indent="0">
              <a:buNone/>
            </a:pPr>
            <a:r>
              <a:rPr lang="en-US" sz="3500" dirty="0" smtClean="0">
                <a:latin typeface="Batang" pitchFamily="18" charset="-127"/>
                <a:ea typeface="Batang" pitchFamily="18" charset="-127"/>
              </a:rPr>
              <a:t>1. </a:t>
            </a:r>
          </a:p>
          <a:p>
            <a:pPr marL="0" indent="0">
              <a:buNone/>
            </a:pPr>
            <a:r>
              <a:rPr lang="en-US" sz="3500" dirty="0" smtClean="0">
                <a:latin typeface="Batang" pitchFamily="18" charset="-127"/>
                <a:ea typeface="Batang" pitchFamily="18" charset="-127"/>
              </a:rPr>
              <a:t>2.</a:t>
            </a:r>
          </a:p>
          <a:p>
            <a:pPr marL="0" indent="0">
              <a:buNone/>
            </a:pPr>
            <a:r>
              <a:rPr lang="en-US" sz="3500" dirty="0" smtClean="0">
                <a:latin typeface="Batang" pitchFamily="18" charset="-127"/>
                <a:ea typeface="Batang" pitchFamily="18" charset="-127"/>
              </a:rPr>
              <a:t>3.</a:t>
            </a:r>
          </a:p>
          <a:p>
            <a:pPr marL="0" indent="0">
              <a:buNone/>
            </a:pPr>
            <a:r>
              <a:rPr lang="en-US" sz="3500" dirty="0" smtClean="0">
                <a:latin typeface="Batang" pitchFamily="18" charset="-127"/>
                <a:ea typeface="Batang" pitchFamily="18" charset="-127"/>
              </a:rPr>
              <a:t>4.</a:t>
            </a:r>
          </a:p>
          <a:p>
            <a:pPr marL="0" indent="0">
              <a:buNone/>
            </a:pPr>
            <a:r>
              <a:rPr lang="en-US" sz="3500" dirty="0" smtClean="0">
                <a:latin typeface="Batang" pitchFamily="18" charset="-127"/>
                <a:ea typeface="Batang" pitchFamily="18" charset="-127"/>
              </a:rPr>
              <a:t>5.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is the Bushido important to modern Japan?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79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313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Growth of a Military Society</vt:lpstr>
      <vt:lpstr>Topic Question</vt:lpstr>
      <vt:lpstr>Big Idea</vt:lpstr>
      <vt:lpstr>Vocabulary</vt:lpstr>
      <vt:lpstr>Samurai and Shoguns take over Japan</vt:lpstr>
      <vt:lpstr>Rise of the Samurai</vt:lpstr>
      <vt:lpstr>Shoguns rule Japan</vt:lpstr>
      <vt:lpstr>Samurai live Honorably</vt:lpstr>
      <vt:lpstr>Bushido</vt:lpstr>
      <vt:lpstr>PowerPoint Presentation</vt:lpstr>
      <vt:lpstr>Order Breaks Down</vt:lpstr>
      <vt:lpstr>Strong Leaders Take Over</vt:lpstr>
      <vt:lpstr>Reflection</vt:lpstr>
    </vt:vector>
  </TitlesOfParts>
  <Company>FUSD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Growth of a Military Society</dc:title>
  <dc:creator>Rachel Hibler</dc:creator>
  <cp:lastModifiedBy>Rachel Hibler</cp:lastModifiedBy>
  <cp:revision>9</cp:revision>
  <dcterms:created xsi:type="dcterms:W3CDTF">2013-12-19T20:37:15Z</dcterms:created>
  <dcterms:modified xsi:type="dcterms:W3CDTF">2015-05-11T16:38:19Z</dcterms:modified>
</cp:coreProperties>
</file>