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9"/>
  </p:notesMasterIdLst>
  <p:handoutMasterIdLst>
    <p:handoutMasterId r:id="rId10"/>
  </p:handoutMasterIdLst>
  <p:sldIdLst>
    <p:sldId id="256" r:id="rId3"/>
    <p:sldId id="270" r:id="rId4"/>
    <p:sldId id="271" r:id="rId5"/>
    <p:sldId id="272" r:id="rId6"/>
    <p:sldId id="266" r:id="rId7"/>
    <p:sldId id="27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1" d="100"/>
          <a:sy n="51" d="100"/>
        </p:scale>
        <p:origin x="2352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10/8/2015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10/8/2015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9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10/8/2015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/>
              <a:pPr/>
              <a:t>10/8/2015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FF54DE5-C571-48E8-A5BC-B369434E2F44}" type="slidenum">
              <a:rPr/>
              <a:pPr/>
              <a:t>‹#›</a:t>
            </a:fld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/>
          <a:lstStyle/>
          <a:p>
            <a:r>
              <a:rPr lang="en-US" dirty="0" smtClean="0"/>
              <a:t>District Interim Assessment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2015 Quarter 01</a:t>
            </a:r>
            <a:endParaRPr lang="en-US" dirty="0"/>
          </a:p>
        </p:txBody>
      </p:sp>
      <p:pic>
        <p:nvPicPr>
          <p:cNvPr id="4" name="Picture Placeholder 3" descr="Open book on table, blurred shelves of books in background" title="Sample Picture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Start the Assessment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0" y="1352281"/>
            <a:ext cx="10225825" cy="5516450"/>
          </a:xfrm>
        </p:spPr>
        <p:txBody>
          <a:bodyPr>
            <a:noAutofit/>
          </a:bodyPr>
          <a:lstStyle/>
          <a:p>
            <a:r>
              <a:rPr lang="en-US" sz="2800" dirty="0"/>
              <a:t>Turn on devices </a:t>
            </a:r>
            <a:r>
              <a:rPr lang="en-US" sz="2800" dirty="0" smtClean="0"/>
              <a:t>and log into device.</a:t>
            </a:r>
          </a:p>
          <a:p>
            <a:r>
              <a:rPr lang="en-US" sz="2800" dirty="0" smtClean="0"/>
              <a:t>Go to one of the following:</a:t>
            </a:r>
          </a:p>
          <a:p>
            <a:pPr lvl="1"/>
            <a:r>
              <a:rPr lang="en-US" sz="3600" dirty="0" smtClean="0">
                <a:solidFill>
                  <a:srgbClr val="002060"/>
                </a:solidFill>
                <a:cs typeface="Arial" panose="020B0604020202020204" pitchFamily="34" charset="0"/>
              </a:rPr>
              <a:t>go.fresnounified.org/</a:t>
            </a:r>
            <a:r>
              <a:rPr lang="en-US" sz="3600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iAssess</a:t>
            </a:r>
            <a:endParaRPr lang="en-US" sz="3600" dirty="0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lvl="1"/>
            <a:r>
              <a:rPr lang="en-US" altLang="en-US" sz="3600" dirty="0" smtClean="0">
                <a:solidFill>
                  <a:srgbClr val="002060"/>
                </a:solidFill>
              </a:rPr>
              <a:t>fresnounified.illuminatehc.com/login</a:t>
            </a:r>
            <a:endParaRPr lang="en-US" altLang="en-US" sz="3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07" y="3618962"/>
            <a:ext cx="6869806" cy="30027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7057621" y="3786390"/>
            <a:ext cx="51343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Log in with you 4-character login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include the @</a:t>
            </a:r>
            <a:r>
              <a:rPr lang="en-US" sz="2000" dirty="0" err="1"/>
              <a:t>fresnou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 not include the @</a:t>
            </a:r>
            <a:r>
              <a:rPr lang="en-US" sz="2000" dirty="0" err="1" smtClean="0"/>
              <a:t>edisoncomputech</a:t>
            </a:r>
            <a:endParaRPr lang="en-US" sz="2000" dirty="0"/>
          </a:p>
        </p:txBody>
      </p:sp>
      <p:sp>
        <p:nvSpPr>
          <p:cNvPr id="3" name="Down Arrow Callout 2"/>
          <p:cNvSpPr/>
          <p:nvPr/>
        </p:nvSpPr>
        <p:spPr>
          <a:xfrm>
            <a:off x="1266420" y="3511638"/>
            <a:ext cx="3825025" cy="1197735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It should look like this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07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Start the Assessment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1" y="1828800"/>
            <a:ext cx="5705341" cy="3338848"/>
          </a:xfrm>
        </p:spPr>
        <p:txBody>
          <a:bodyPr>
            <a:noAutofit/>
          </a:bodyPr>
          <a:lstStyle/>
          <a:p>
            <a:r>
              <a:rPr lang="en-US" sz="2800" dirty="0" smtClean="0"/>
              <a:t>It should show both of the district interim assessments.</a:t>
            </a:r>
          </a:p>
          <a:p>
            <a:r>
              <a:rPr lang="en-US" sz="2800" dirty="0" smtClean="0"/>
              <a:t>Click on the assessment for the class in which you are currently.</a:t>
            </a:r>
          </a:p>
          <a:p>
            <a:pPr lvl="1"/>
            <a:r>
              <a:rPr lang="en-US" sz="2000" dirty="0" smtClean="0"/>
              <a:t>If you are in ELA/CORE click on the ELA Assessment.</a:t>
            </a:r>
          </a:p>
          <a:p>
            <a:pPr lvl="1"/>
            <a:r>
              <a:rPr lang="en-US" sz="2000" dirty="0" smtClean="0"/>
              <a:t>If you are in MATH class, click on the MATH assessment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243" y="1828800"/>
            <a:ext cx="6386670" cy="3338848"/>
          </a:xfrm>
          <a:prstGeom prst="rect">
            <a:avLst/>
          </a:prstGeom>
        </p:spPr>
      </p:pic>
      <p:sp>
        <p:nvSpPr>
          <p:cNvPr id="2" name="Striped Right Arrow 1"/>
          <p:cNvSpPr/>
          <p:nvPr/>
        </p:nvSpPr>
        <p:spPr>
          <a:xfrm rot="812400">
            <a:off x="5484775" y="3000998"/>
            <a:ext cx="2115759" cy="1210687"/>
          </a:xfrm>
          <a:prstGeom prst="stripedRightArrow">
            <a:avLst/>
          </a:prstGeom>
          <a:solidFill>
            <a:srgbClr val="FFFF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/>
                <a:solidFill>
                  <a:schemeClr val="accent3"/>
                </a:solidFill>
              </a:rPr>
              <a:t>It should look like this</a:t>
            </a:r>
            <a:endParaRPr lang="en-US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Cloud 3"/>
          <p:cNvSpPr/>
          <p:nvPr/>
        </p:nvSpPr>
        <p:spPr>
          <a:xfrm>
            <a:off x="115910" y="5167648"/>
            <a:ext cx="8822028" cy="1443105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Once the test begins, students only have 3 pauses (including at the end of </a:t>
            </a:r>
            <a:r>
              <a:rPr lang="en-US" sz="2400" b="1" dirty="0" smtClean="0"/>
              <a:t>each day), </a:t>
            </a:r>
            <a:r>
              <a:rPr lang="en-US" sz="2400" b="1" dirty="0"/>
              <a:t>so limit restroom breaks.</a:t>
            </a:r>
          </a:p>
        </p:txBody>
      </p:sp>
    </p:spTree>
    <p:extLst>
      <p:ext uri="{BB962C8B-B14F-4D97-AF65-F5344CB8AC3E}">
        <p14:creationId xmlns:p14="http://schemas.microsoft.com/office/powerpoint/2010/main" val="249334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 Test when teacher prompts…</a:t>
            </a:r>
            <a:endParaRPr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2484"/>
          <a:stretch/>
        </p:blipFill>
        <p:spPr>
          <a:xfrm>
            <a:off x="2186725" y="1365160"/>
            <a:ext cx="8153399" cy="1676368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4538977" y="3233526"/>
            <a:ext cx="7627690" cy="3071037"/>
            <a:chOff x="2460046" y="1221356"/>
            <a:chExt cx="7627690" cy="307103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10141" r="12497" b="12144"/>
            <a:stretch/>
          </p:blipFill>
          <p:spPr>
            <a:xfrm>
              <a:off x="2460046" y="1549193"/>
              <a:ext cx="7627690" cy="2743200"/>
            </a:xfrm>
            <a:prstGeom prst="rect">
              <a:avLst/>
            </a:prstGeom>
            <a:solidFill>
              <a:srgbClr val="FFFF00"/>
            </a:solidFill>
          </p:spPr>
        </p:pic>
        <p:sp>
          <p:nvSpPr>
            <p:cNvPr id="7" name="Rectangle 6"/>
            <p:cNvSpPr/>
            <p:nvPr/>
          </p:nvSpPr>
          <p:spPr>
            <a:xfrm>
              <a:off x="7651050" y="1221356"/>
              <a:ext cx="271228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1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8135480" y="1246488"/>
              <a:ext cx="308097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2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8508973" y="1255969"/>
              <a:ext cx="304892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3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9240733" y="1559397"/>
              <a:ext cx="32893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6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620336" y="1559397"/>
              <a:ext cx="303288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7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685029" y="2204458"/>
              <a:ext cx="32893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8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904097" y="1592170"/>
              <a:ext cx="306494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5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38245" y="1842207"/>
              <a:ext cx="328936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0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</a:rPr>
                <a:t>4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612470" y="3571567"/>
            <a:ext cx="31201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</a:rPr>
              <a:t>1: Zoom in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2: Zoom out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3: Reset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4: Notes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5: Flag item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6: Pause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7: Help (sends notification to proctor)</a:t>
            </a:r>
          </a:p>
          <a:p>
            <a:r>
              <a:rPr lang="en-US" sz="2400" b="1" dirty="0">
                <a:latin typeface="Calibri" panose="020F0502020204030204" pitchFamily="34" charset="0"/>
              </a:rPr>
              <a:t>8: Review/Finish</a:t>
            </a:r>
          </a:p>
        </p:txBody>
      </p:sp>
      <p:sp>
        <p:nvSpPr>
          <p:cNvPr id="3" name="Flowchart: Document 2"/>
          <p:cNvSpPr/>
          <p:nvPr/>
        </p:nvSpPr>
        <p:spPr>
          <a:xfrm>
            <a:off x="39774" y="3550279"/>
            <a:ext cx="2542554" cy="3211130"/>
          </a:xfrm>
          <a:prstGeom prst="flowChartDocument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/>
                <a:solidFill>
                  <a:schemeClr val="accent3"/>
                </a:solidFill>
              </a:rPr>
              <a:t>Index of Buttons</a:t>
            </a:r>
            <a:endParaRPr lang="en-US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6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end of Day 01</a:t>
            </a:r>
            <a:endParaRPr lang="en-US" dirty="0"/>
          </a:p>
        </p:txBody>
      </p:sp>
      <p:pic>
        <p:nvPicPr>
          <p:cNvPr id="5" name="Picture Placeholder 4" descr="Close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913" y="1600200"/>
            <a:ext cx="3960983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Pause Button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Log out of the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Close your browser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090" y="2117550"/>
            <a:ext cx="2010129" cy="201012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you are completely finished.</a:t>
            </a:r>
            <a:endParaRPr lang="en-US" dirty="0"/>
          </a:p>
        </p:txBody>
      </p:sp>
      <p:pic>
        <p:nvPicPr>
          <p:cNvPr id="5" name="Picture Placeholder 4" descr="Closeup of books on shelves with more books blurred in foreground and background" title="Sample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5" r="315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0913" y="1600200"/>
            <a:ext cx="3960983" cy="4572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Click on the Review/Finish button</a:t>
            </a:r>
          </a:p>
        </p:txBody>
      </p:sp>
    </p:spTree>
    <p:extLst>
      <p:ext uri="{BB962C8B-B14F-4D97-AF65-F5344CB8AC3E}">
        <p14:creationId xmlns:p14="http://schemas.microsoft.com/office/powerpoint/2010/main" val="297269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0</TotalTime>
  <Words>212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Euphemia</vt:lpstr>
      <vt:lpstr>Plantagenet Cherokee</vt:lpstr>
      <vt:lpstr>Wingdings</vt:lpstr>
      <vt:lpstr>Academic Literature 16x9</vt:lpstr>
      <vt:lpstr>District Interim Assessment</vt:lpstr>
      <vt:lpstr>Steps to Start the Assessment</vt:lpstr>
      <vt:lpstr>Steps to Start the Assessment</vt:lpstr>
      <vt:lpstr>Begin Test when teacher prompts…</vt:lpstr>
      <vt:lpstr>At the end of Day 01</vt:lpstr>
      <vt:lpstr>When you are completely finished.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2015-10-07T17:19:40Z</dcterms:created>
  <dcterms:modified xsi:type="dcterms:W3CDTF">2015-10-08T15:10:39Z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TC034313809991</vt:lpwstr>
  </property>
</Properties>
</file>