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3DF3B-5D6D-4BBC-B0D8-DA150C92B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EC135E-0E2F-43F8-9B32-881796D6D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4402E-3175-48A0-BC2C-8C62A0B34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941FE-E302-460E-9D32-2C15B2F7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90239-E4B3-4FB3-9ED7-312B2A497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70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89BC1-6A3E-4AF2-BBE8-34093A34B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369BE6-A3F7-4E9F-A016-8378C7AE5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6AABB-0BF9-419C-8C28-AFC47D333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834A8-F87C-46E2-9461-36F40838E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BB71F-C7B5-42B7-BC60-36BB56008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0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ADF75E-34C4-48B7-BB4E-4418D06B01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9965CC-93E9-4A93-A9F6-F15E13220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6C6AA-8680-42AC-8444-79CA9636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5F09E-564B-430D-9CB5-DDF62D4A0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3CEE4-21EC-484F-8A4E-57437CA4F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9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1EFD1-4DC9-46E1-8B85-065FDBDB2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45D04-8485-41AC-8755-A00B60540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A0C32-3627-4B73-94FB-C3C27C1DB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65B44-351A-443B-9BF2-E174F7F63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B24FA-23BD-4CC8-96AC-00745993D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4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C317A-0877-420E-91F1-A8811BEC2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1510D-D697-435C-8A38-5B4823161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755A3-FEDE-4B2E-A6ED-63A40DA8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65AE0-E2A1-43B8-B26D-CD790CCCA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13F0F-152A-4DB0-A0AE-31A55CB8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2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788B3-83FF-48AE-96DB-32C9EAFBB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E7C81-72DF-4BBD-B1A8-92CD4BCF88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DED04-F11F-498A-8AE7-DFF0BA1029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300883-11E5-4833-8265-41FD24DB2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60E5F-30D3-4FB4-AF95-B6575B945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49DA-E94E-4EDF-88BB-0E37843D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2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B86EF-3BD4-4AC2-8CE2-8ED405272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3810B1-8018-4433-83CB-51B9849B7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6C36AF-DED2-4B37-A519-281B43972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86504A-F2B6-4D0C-A6C2-31184F14C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F09F5F-ED59-40AF-87D9-0228498A0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5D0923-9A9B-4262-9576-38A7EEC47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D67788-1CAA-415B-865F-5C5E65BFF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B880E0-69C9-44AB-85BC-23C97625C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4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22B9D-C598-4E7A-A228-ECEC06955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8FC975-608E-4C89-B875-7BFAAFBE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9FA9D-9E40-4A67-97F6-8CE884C9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678FFC-7A6C-4D8D-A893-228900B8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8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A04FC6-A96E-4615-9E39-A85A8E78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8E92F5-9433-4B79-9FA5-E6FDBAE7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4F666F-45CE-40F6-A5DF-DE8A3673D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5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63090-8955-4134-9CBF-E1B2B434B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72D9B-A665-427E-9EE4-2D8462061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9DD87-C9A3-4E77-B3CD-DE9833F8F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7FB9B5-F89E-422C-B2E2-AFA223209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8E08B0-0FA9-4DF6-BC63-17881E8B6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E4A7C-61BD-44FD-BDF7-3BE6C0BF6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8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83D96-7C87-4475-BA28-B2FE6A6EE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DCB012-4B24-46D1-8BC6-1B9DAE84A9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CB3DBF-D42F-46AA-B460-F51780DA1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C5D9D-BE11-47CE-91F3-29E2B3CEA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DAABB-D4AF-4625-91D0-2D0567100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F8772-8C16-4E53-8ADD-9BFA49043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9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63285-539C-4481-B3ED-7CEA515B7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9AF23-E84F-413F-AECD-AA547C14B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A2D3F-1D9D-4825-85DB-AB28EED82B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134A6-9BED-42AF-B5D6-6B1844AC41F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D8A94-EA8B-4AF7-B230-D614F242F9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29AF5-1B52-46F2-B311-8FD33A7922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546CF-694E-441E-BD46-1237748A3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93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96DDD-2EDC-49EA-8018-297580081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9572" y="243892"/>
            <a:ext cx="3238850" cy="1325563"/>
          </a:xfrm>
        </p:spPr>
        <p:txBody>
          <a:bodyPr/>
          <a:lstStyle/>
          <a:p>
            <a:r>
              <a:rPr lang="en-US" dirty="0"/>
              <a:t>Gear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07C26-B9F1-46A8-B55F-681A61E00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416" y="1506972"/>
            <a:ext cx="2337738" cy="41136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/>
              <a:t>Built in</a:t>
            </a:r>
          </a:p>
          <a:p>
            <a:pPr marL="0" indent="0">
              <a:buNone/>
            </a:pPr>
            <a:r>
              <a:rPr lang="en-US" dirty="0"/>
              <a:t>White Flood</a:t>
            </a:r>
          </a:p>
          <a:p>
            <a:pPr marL="0" indent="0">
              <a:buNone/>
            </a:pPr>
            <a:r>
              <a:rPr lang="en-US" dirty="0"/>
              <a:t>Blue Strip</a:t>
            </a:r>
          </a:p>
          <a:p>
            <a:pPr marL="0" indent="0">
              <a:buNone/>
            </a:pPr>
            <a:r>
              <a:rPr lang="en-US" dirty="0"/>
              <a:t>Red Strip</a:t>
            </a:r>
          </a:p>
          <a:p>
            <a:pPr marL="0" indent="0">
              <a:buNone/>
            </a:pPr>
            <a:r>
              <a:rPr lang="en-US" dirty="0"/>
              <a:t>Amber Strip</a:t>
            </a:r>
          </a:p>
          <a:p>
            <a:pPr marL="0" indent="0">
              <a:buNone/>
            </a:pPr>
            <a:r>
              <a:rPr lang="en-US" dirty="0"/>
              <a:t>Power outlet</a:t>
            </a:r>
          </a:p>
          <a:p>
            <a:pPr marL="0" indent="0">
              <a:buNone/>
            </a:pPr>
            <a:r>
              <a:rPr lang="en-US" dirty="0"/>
              <a:t>Light Switches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B5BB4D-AC26-410B-80FA-947DDBA491CA}"/>
              </a:ext>
            </a:extLst>
          </p:cNvPr>
          <p:cNvSpPr/>
          <p:nvPr/>
        </p:nvSpPr>
        <p:spPr>
          <a:xfrm>
            <a:off x="815477" y="1998631"/>
            <a:ext cx="394283" cy="4026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7E235C-2B47-44D9-BE25-43B25F82E980}"/>
              </a:ext>
            </a:extLst>
          </p:cNvPr>
          <p:cNvSpPr/>
          <p:nvPr/>
        </p:nvSpPr>
        <p:spPr>
          <a:xfrm>
            <a:off x="804988" y="2507904"/>
            <a:ext cx="394283" cy="4026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91FDE6-F554-461E-9951-52FB79D145C2}"/>
              </a:ext>
            </a:extLst>
          </p:cNvPr>
          <p:cNvSpPr/>
          <p:nvPr/>
        </p:nvSpPr>
        <p:spPr>
          <a:xfrm>
            <a:off x="815477" y="3078650"/>
            <a:ext cx="394283" cy="40266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B4C6D8-4CEA-407C-90F7-5BD79881C027}"/>
              </a:ext>
            </a:extLst>
          </p:cNvPr>
          <p:cNvSpPr/>
          <p:nvPr/>
        </p:nvSpPr>
        <p:spPr>
          <a:xfrm>
            <a:off x="804987" y="3649396"/>
            <a:ext cx="394283" cy="40266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D43943-C3AE-44B8-AF5C-F9966AEBCA83}"/>
              </a:ext>
            </a:extLst>
          </p:cNvPr>
          <p:cNvSpPr/>
          <p:nvPr/>
        </p:nvSpPr>
        <p:spPr>
          <a:xfrm>
            <a:off x="935541" y="4177574"/>
            <a:ext cx="176868" cy="2151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9649B7A-C482-455B-B525-14BFDD010D3E}"/>
              </a:ext>
            </a:extLst>
          </p:cNvPr>
          <p:cNvSpPr txBox="1">
            <a:spLocks/>
          </p:cNvSpPr>
          <p:nvPr/>
        </p:nvSpPr>
        <p:spPr>
          <a:xfrm>
            <a:off x="7160126" y="1557909"/>
            <a:ext cx="2889665" cy="478908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u="sng" dirty="0"/>
              <a:t>Load in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Trees (4)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Small LED (12)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Large LED (8)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White Par can (12)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Extension cord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Power strip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11DE871-AFAC-4F56-A438-4BE8B5890FDF}"/>
              </a:ext>
            </a:extLst>
          </p:cNvPr>
          <p:cNvCxnSpPr>
            <a:cxnSpLocks/>
          </p:cNvCxnSpPr>
          <p:nvPr/>
        </p:nvCxnSpPr>
        <p:spPr>
          <a:xfrm>
            <a:off x="6291523" y="1569455"/>
            <a:ext cx="834918" cy="7715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7E00EFA-A559-4254-AD9B-5E73CEF6DA9E}"/>
              </a:ext>
            </a:extLst>
          </p:cNvPr>
          <p:cNvCxnSpPr>
            <a:cxnSpLocks/>
          </p:cNvCxnSpPr>
          <p:nvPr/>
        </p:nvCxnSpPr>
        <p:spPr>
          <a:xfrm flipH="1" flipV="1">
            <a:off x="6140181" y="1768282"/>
            <a:ext cx="751690" cy="7396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764410BE-5850-4FEF-917C-01545977EE38}"/>
              </a:ext>
            </a:extLst>
          </p:cNvPr>
          <p:cNvSpPr/>
          <p:nvPr/>
        </p:nvSpPr>
        <p:spPr>
          <a:xfrm>
            <a:off x="6824178" y="4259370"/>
            <a:ext cx="276998" cy="3268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CFB74AF-F743-4859-8A2E-B701E3EA7E97}"/>
              </a:ext>
            </a:extLst>
          </p:cNvPr>
          <p:cNvSpPr/>
          <p:nvPr/>
        </p:nvSpPr>
        <p:spPr>
          <a:xfrm>
            <a:off x="6807604" y="3513996"/>
            <a:ext cx="285803" cy="3051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E4B350-46F8-42BE-9E11-671C2F37E15F}"/>
              </a:ext>
            </a:extLst>
          </p:cNvPr>
          <p:cNvSpPr/>
          <p:nvPr/>
        </p:nvSpPr>
        <p:spPr>
          <a:xfrm>
            <a:off x="6807605" y="2742455"/>
            <a:ext cx="285803" cy="30512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BBC51E7-5CEC-4BD2-9E04-A5320D798C0E}"/>
              </a:ext>
            </a:extLst>
          </p:cNvPr>
          <p:cNvCxnSpPr>
            <a:cxnSpLocks/>
          </p:cNvCxnSpPr>
          <p:nvPr/>
        </p:nvCxnSpPr>
        <p:spPr>
          <a:xfrm flipH="1">
            <a:off x="6856493" y="4962451"/>
            <a:ext cx="277886" cy="761861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E060BA24-5E4D-46EF-9C35-CB8A5B3D16B4}"/>
              </a:ext>
            </a:extLst>
          </p:cNvPr>
          <p:cNvSpPr/>
          <p:nvPr/>
        </p:nvSpPr>
        <p:spPr>
          <a:xfrm>
            <a:off x="6830745" y="5873146"/>
            <a:ext cx="352338" cy="13422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BA55ABC-06D2-4888-BD71-5E3E06BE74A5}"/>
              </a:ext>
            </a:extLst>
          </p:cNvPr>
          <p:cNvSpPr/>
          <p:nvPr/>
        </p:nvSpPr>
        <p:spPr>
          <a:xfrm>
            <a:off x="565727" y="4586177"/>
            <a:ext cx="610942" cy="3497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19D6AEB-360D-4D85-945C-85FA0DA48E79}"/>
              </a:ext>
            </a:extLst>
          </p:cNvPr>
          <p:cNvSpPr/>
          <p:nvPr/>
        </p:nvSpPr>
        <p:spPr>
          <a:xfrm>
            <a:off x="673953" y="4667600"/>
            <a:ext cx="74142" cy="2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B2A2B63-541B-40C7-9768-E62CD48D6A9B}"/>
              </a:ext>
            </a:extLst>
          </p:cNvPr>
          <p:cNvSpPr/>
          <p:nvPr/>
        </p:nvSpPr>
        <p:spPr>
          <a:xfrm>
            <a:off x="1033885" y="4676632"/>
            <a:ext cx="74142" cy="2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A53BCF2-BE73-43D3-9059-CAC3332CBA12}"/>
              </a:ext>
            </a:extLst>
          </p:cNvPr>
          <p:cNvSpPr/>
          <p:nvPr/>
        </p:nvSpPr>
        <p:spPr>
          <a:xfrm>
            <a:off x="859294" y="4676632"/>
            <a:ext cx="74142" cy="2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25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Gear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Gear List</dc:title>
  <dc:creator>Rach Hibler</dc:creator>
  <cp:lastModifiedBy>Rach Hibler</cp:lastModifiedBy>
  <cp:revision>1</cp:revision>
  <dcterms:created xsi:type="dcterms:W3CDTF">2020-10-22T20:27:46Z</dcterms:created>
  <dcterms:modified xsi:type="dcterms:W3CDTF">2020-10-22T20:27:51Z</dcterms:modified>
</cp:coreProperties>
</file>