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60A6D-0D46-40C5-B285-1B11239B8B50}" v="1" dt="2020-03-30T18:31:44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18760A6D-0D46-40C5-B285-1B11239B8B50}"/>
    <pc:docChg chg="addSld delSld modSld">
      <pc:chgData name="Rachel Hibler" userId="e4871ef2-6517-4943-8802-44b8069933e4" providerId="ADAL" clId="{18760A6D-0D46-40C5-B285-1B11239B8B50}" dt="2020-03-30T18:32:30.466" v="68" actId="20577"/>
      <pc:docMkLst>
        <pc:docMk/>
      </pc:docMkLst>
      <pc:sldChg chg="modSp">
        <pc:chgData name="Rachel Hibler" userId="e4871ef2-6517-4943-8802-44b8069933e4" providerId="ADAL" clId="{18760A6D-0D46-40C5-B285-1B11239B8B50}" dt="2020-03-30T18:31:17.699" v="6" actId="20577"/>
        <pc:sldMkLst>
          <pc:docMk/>
          <pc:sldMk cId="1525464257" sldId="256"/>
        </pc:sldMkLst>
        <pc:spChg chg="mod">
          <ac:chgData name="Rachel Hibler" userId="e4871ef2-6517-4943-8802-44b8069933e4" providerId="ADAL" clId="{18760A6D-0D46-40C5-B285-1B11239B8B50}" dt="2020-03-30T18:31:17.699" v="6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modSp add del">
        <pc:chgData name="Rachel Hibler" userId="e4871ef2-6517-4943-8802-44b8069933e4" providerId="ADAL" clId="{18760A6D-0D46-40C5-B285-1B11239B8B50}" dt="2020-03-30T18:32:30.466" v="68" actId="20577"/>
        <pc:sldMkLst>
          <pc:docMk/>
          <pc:sldMk cId="902095113" sldId="257"/>
        </pc:sldMkLst>
        <pc:spChg chg="mod">
          <ac:chgData name="Rachel Hibler" userId="e4871ef2-6517-4943-8802-44b8069933e4" providerId="ADAL" clId="{18760A6D-0D46-40C5-B285-1B11239B8B50}" dt="2020-03-30T18:32:30.466" v="68" actId="20577"/>
          <ac:spMkLst>
            <pc:docMk/>
            <pc:sldMk cId="902095113" sldId="257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18760A6D-0D46-40C5-B285-1B11239B8B50}" dt="2020-03-30T18:31:44.059" v="7"/>
        <pc:sldMkLst>
          <pc:docMk/>
          <pc:sldMk cId="810885835" sldId="258"/>
        </pc:sldMkLst>
      </pc:sldChg>
      <pc:sldChg chg="add del">
        <pc:chgData name="Rachel Hibler" userId="e4871ef2-6517-4943-8802-44b8069933e4" providerId="ADAL" clId="{18760A6D-0D46-40C5-B285-1B11239B8B50}" dt="2020-03-30T18:31:44.059" v="7"/>
        <pc:sldMkLst>
          <pc:docMk/>
          <pc:sldMk cId="3598208967" sldId="259"/>
        </pc:sldMkLst>
      </pc:sldChg>
      <pc:sldChg chg="add del">
        <pc:chgData name="Rachel Hibler" userId="e4871ef2-6517-4943-8802-44b8069933e4" providerId="ADAL" clId="{18760A6D-0D46-40C5-B285-1B11239B8B50}" dt="2020-03-30T18:31:44.059" v="7"/>
        <pc:sldMkLst>
          <pc:docMk/>
          <pc:sldMk cId="2800902448" sldId="260"/>
        </pc:sldMkLst>
      </pc:sldChg>
      <pc:sldChg chg="add del">
        <pc:chgData name="Rachel Hibler" userId="e4871ef2-6517-4943-8802-44b8069933e4" providerId="ADAL" clId="{18760A6D-0D46-40C5-B285-1B11239B8B50}" dt="2020-03-30T18:31:44.059" v="7"/>
        <pc:sldMkLst>
          <pc:docMk/>
          <pc:sldMk cId="2009200269" sldId="261"/>
        </pc:sldMkLst>
      </pc:sldChg>
      <pc:sldChg chg="add del">
        <pc:chgData name="Rachel Hibler" userId="e4871ef2-6517-4943-8802-44b8069933e4" providerId="ADAL" clId="{18760A6D-0D46-40C5-B285-1B11239B8B50}" dt="2020-03-30T18:31:44.059" v="7"/>
        <pc:sldMkLst>
          <pc:docMk/>
          <pc:sldMk cId="3744029507" sldId="265"/>
        </pc:sldMkLst>
      </pc:sldChg>
      <pc:sldChg chg="modSp">
        <pc:chgData name="Rachel Hibler" userId="e4871ef2-6517-4943-8802-44b8069933e4" providerId="ADAL" clId="{18760A6D-0D46-40C5-B285-1B11239B8B50}" dt="2020-03-30T18:32:17.245" v="33" actId="20577"/>
        <pc:sldMkLst>
          <pc:docMk/>
          <pc:sldMk cId="861911146" sldId="269"/>
        </pc:sldMkLst>
        <pc:spChg chg="mod">
          <ac:chgData name="Rachel Hibler" userId="e4871ef2-6517-4943-8802-44b8069933e4" providerId="ADAL" clId="{18760A6D-0D46-40C5-B285-1B11239B8B50}" dt="2020-03-30T18:32:17.245" v="33" actId="20577"/>
          <ac:spMkLst>
            <pc:docMk/>
            <pc:sldMk cId="861911146" sldId="269"/>
            <ac:spMk id="3" creationId="{D0FEAEBC-E51B-4829-A921-BACE1586A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p9uFNX7h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z67edNpn1z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PseOafBEo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10061359" cy="2479675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H-L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870" y="157490"/>
            <a:ext cx="7422778" cy="2387600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Line Rehearsals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6" y="2672089"/>
            <a:ext cx="6553200" cy="291530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actors are expected to be “off book” and line perfect when these rehearsals are called.</a:t>
            </a:r>
          </a:p>
        </p:txBody>
      </p:sp>
      <p:pic>
        <p:nvPicPr>
          <p:cNvPr id="4098" name="Picture 2" descr="Image result for line rehearsals">
            <a:extLst>
              <a:ext uri="{FF2B5EF4-FFF2-40B4-BE49-F238E27FC236}">
                <a16:creationId xmlns:a16="http://schemas.microsoft.com/office/drawing/2014/main" id="{5D2E272F-27FC-4760-8ED4-FFD0C36D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17" y="1285095"/>
            <a:ext cx="4641383" cy="50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7257"/>
            <a:ext cx="8633012" cy="150429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Load in/out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18" y="2329051"/>
            <a:ext cx="4258235" cy="340836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moving in or out of the set for performances</a:t>
            </a:r>
          </a:p>
        </p:txBody>
      </p:sp>
      <p:pic>
        <p:nvPicPr>
          <p:cNvPr id="5122" name="Picture 2" descr="Image result for load in">
            <a:extLst>
              <a:ext uri="{FF2B5EF4-FFF2-40B4-BE49-F238E27FC236}">
                <a16:creationId xmlns:a16="http://schemas.microsoft.com/office/drawing/2014/main" id="{F90CBD2E-7209-4C26-A762-5483C4AC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8" y="203050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53990-1551-4202-953A-F092A4A7FA2A}"/>
              </a:ext>
            </a:extLst>
          </p:cNvPr>
          <p:cNvSpPr/>
          <p:nvPr/>
        </p:nvSpPr>
        <p:spPr>
          <a:xfrm>
            <a:off x="528918" y="5552746"/>
            <a:ext cx="499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https://www.youtube.com/watch?v=bPp9uFNX7h0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002" y="0"/>
            <a:ext cx="8853996" cy="175400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Houselights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63179"/>
            <a:ext cx="12192000" cy="2940804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lights that illuminate the auditorium of a theater; all the lights in the auditorium except the “exit” lights. These lights usually dim and are controlled from the light booth</a:t>
            </a:r>
          </a:p>
        </p:txBody>
      </p:sp>
      <p:pic>
        <p:nvPicPr>
          <p:cNvPr id="7170" name="Picture 2" descr="Image result for houselights">
            <a:extLst>
              <a:ext uri="{FF2B5EF4-FFF2-40B4-BE49-F238E27FC236}">
                <a16:creationId xmlns:a16="http://schemas.microsoft.com/office/drawing/2014/main" id="{4A2979E8-C1BF-4DA9-96E1-F5816F39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30" y="4324084"/>
            <a:ext cx="5521540" cy="24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20" y="287861"/>
            <a:ext cx="10975759" cy="2479675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Improvise (Improv)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15" y="2767536"/>
            <a:ext cx="3891379" cy="3216014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 to ad lib or invent dialogue not in the script</a:t>
            </a:r>
          </a:p>
        </p:txBody>
      </p:sp>
      <p:pic>
        <p:nvPicPr>
          <p:cNvPr id="8194" name="Picture 2" descr="Image result for whose line is it anyway">
            <a:extLst>
              <a:ext uri="{FF2B5EF4-FFF2-40B4-BE49-F238E27FC236}">
                <a16:creationId xmlns:a16="http://schemas.microsoft.com/office/drawing/2014/main" id="{BACA854C-7F0C-49A7-A6E3-474FDA7E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60" y="2691884"/>
            <a:ext cx="7153553" cy="40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75"/>
            <a:ext cx="7362548" cy="167410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Instincts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351" y="1757778"/>
            <a:ext cx="9892683" cy="149818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feeling an actor has to perform a movement or reaction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BEBCF-8607-474E-AC64-537862390BDD}"/>
              </a:ext>
            </a:extLst>
          </p:cNvPr>
          <p:cNvSpPr/>
          <p:nvPr/>
        </p:nvSpPr>
        <p:spPr>
          <a:xfrm>
            <a:off x="523721" y="4604018"/>
            <a:ext cx="3249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https://www.youtube.com/watch?v=z67edNpn1zs</a:t>
            </a:r>
            <a:endParaRPr lang="en-US" dirty="0"/>
          </a:p>
        </p:txBody>
      </p:sp>
      <p:pic>
        <p:nvPicPr>
          <p:cNvPr id="9218" name="Picture 2" descr="Image result for actors instincts">
            <a:extLst>
              <a:ext uri="{FF2B5EF4-FFF2-40B4-BE49-F238E27FC236}">
                <a16:creationId xmlns:a16="http://schemas.microsoft.com/office/drawing/2014/main" id="{F9C2D001-9B18-42AA-893A-9D995BDB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25" y="3279094"/>
            <a:ext cx="7605175" cy="35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312" y="83676"/>
            <a:ext cx="9697375" cy="156757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Intermission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91" y="1651246"/>
            <a:ext cx="5729056" cy="442995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intervals between the acts or scenes allowing for set changes, costume change, etc. Usually 10-15 minutes.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6AE8A-C45E-422A-AB00-CADD1424DFF2}"/>
              </a:ext>
            </a:extLst>
          </p:cNvPr>
          <p:cNvSpPr/>
          <p:nvPr/>
        </p:nvSpPr>
        <p:spPr>
          <a:xfrm>
            <a:off x="6499847" y="1788396"/>
            <a:ext cx="483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https://www.youtube.com/watch?v=lPseOafBEo0</a:t>
            </a:r>
            <a:endParaRPr lang="en-US" dirty="0"/>
          </a:p>
        </p:txBody>
      </p:sp>
      <p:pic>
        <p:nvPicPr>
          <p:cNvPr id="10242" name="Picture 2" descr="Image result for intermission">
            <a:extLst>
              <a:ext uri="{FF2B5EF4-FFF2-40B4-BE49-F238E27FC236}">
                <a16:creationId xmlns:a16="http://schemas.microsoft.com/office/drawing/2014/main" id="{4447D1DF-2CE3-4C56-A054-26CA6744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7" y="2605556"/>
            <a:ext cx="5529587" cy="36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1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05" y="396222"/>
            <a:ext cx="4204447" cy="178220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82" y="2884862"/>
            <a:ext cx="4294094" cy="345318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to remove a prop or set piece permanently from the show</a:t>
            </a:r>
          </a:p>
        </p:txBody>
      </p:sp>
      <p:pic>
        <p:nvPicPr>
          <p:cNvPr id="10242" name="Picture 2" descr="Image result for kill">
            <a:extLst>
              <a:ext uri="{FF2B5EF4-FFF2-40B4-BE49-F238E27FC236}">
                <a16:creationId xmlns:a16="http://schemas.microsoft.com/office/drawing/2014/main" id="{AE52135D-A435-4590-BBED-20CE7318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5" y="104775"/>
            <a:ext cx="5316074" cy="26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remove stage set">
            <a:extLst>
              <a:ext uri="{FF2B5EF4-FFF2-40B4-BE49-F238E27FC236}">
                <a16:creationId xmlns:a16="http://schemas.microsoft.com/office/drawing/2014/main" id="{370EC527-1365-4AEB-B522-002D8707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48" y="2915351"/>
            <a:ext cx="6742579" cy="37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8142" y="213378"/>
            <a:ext cx="6212541" cy="182702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Lead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5554" y="2065520"/>
            <a:ext cx="4670612" cy="4387291"/>
          </a:xfrm>
        </p:spPr>
        <p:txBody>
          <a:bodyPr>
            <a:noAutofit/>
          </a:bodyPr>
          <a:lstStyle/>
          <a:p>
            <a:pPr lvl="0"/>
            <a:r>
              <a:rPr lang="en-US" sz="6000" dirty="0"/>
              <a:t>the starring role in a performance or the head of a crew</a:t>
            </a:r>
          </a:p>
        </p:txBody>
      </p:sp>
      <p:pic>
        <p:nvPicPr>
          <p:cNvPr id="1026" name="Picture 2" descr="Image result for lead in a show">
            <a:extLst>
              <a:ext uri="{FF2B5EF4-FFF2-40B4-BE49-F238E27FC236}">
                <a16:creationId xmlns:a16="http://schemas.microsoft.com/office/drawing/2014/main" id="{DC46470B-CA4B-4B93-8C4E-AEFBC4F5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1060" cy="39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age crew lead">
            <a:extLst>
              <a:ext uri="{FF2B5EF4-FFF2-40B4-BE49-F238E27FC236}">
                <a16:creationId xmlns:a16="http://schemas.microsoft.com/office/drawing/2014/main" id="{A7BE88E1-2304-49BD-BDCF-11382633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9" y="3781206"/>
            <a:ext cx="4195482" cy="28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3" y="198998"/>
            <a:ext cx="5800165" cy="149533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Legs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48" y="2052638"/>
            <a:ext cx="4733365" cy="4428844"/>
          </a:xfrm>
        </p:spPr>
        <p:txBody>
          <a:bodyPr>
            <a:noAutofit/>
          </a:bodyPr>
          <a:lstStyle/>
          <a:p>
            <a:r>
              <a:rPr lang="en-US" sz="5000" dirty="0"/>
              <a:t>tall, narrow stage drapes that are used to mask the wings on either side of the stage. </a:t>
            </a:r>
          </a:p>
        </p:txBody>
      </p:sp>
      <p:pic>
        <p:nvPicPr>
          <p:cNvPr id="2050" name="Picture 2" descr="Image result for curtain legs">
            <a:extLst>
              <a:ext uri="{FF2B5EF4-FFF2-40B4-BE49-F238E27FC236}">
                <a16:creationId xmlns:a16="http://schemas.microsoft.com/office/drawing/2014/main" id="{BF412F02-027B-460B-A909-D415A350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33" y="1470213"/>
            <a:ext cx="6471462" cy="47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29" y="187912"/>
            <a:ext cx="5620871" cy="149533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Levels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47" y="1611873"/>
            <a:ext cx="4312024" cy="4896223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steps, platforms etc., that raise the actor from the stage, or when an actor sits or kneels</a:t>
            </a:r>
          </a:p>
        </p:txBody>
      </p:sp>
      <p:pic>
        <p:nvPicPr>
          <p:cNvPr id="3074" name="Picture 2" descr="Image result for stage levels">
            <a:extLst>
              <a:ext uri="{FF2B5EF4-FFF2-40B4-BE49-F238E27FC236}">
                <a16:creationId xmlns:a16="http://schemas.microsoft.com/office/drawing/2014/main" id="{52F7D0EC-081E-457C-90C8-CB8C5929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71" y="1488421"/>
            <a:ext cx="62674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225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6</vt:lpstr>
      <vt:lpstr>Houselights</vt:lpstr>
      <vt:lpstr>Improvise (Improv)</vt:lpstr>
      <vt:lpstr>Instincts</vt:lpstr>
      <vt:lpstr>Intermission</vt:lpstr>
      <vt:lpstr>Kill</vt:lpstr>
      <vt:lpstr>Lead</vt:lpstr>
      <vt:lpstr>Legs</vt:lpstr>
      <vt:lpstr>Levels</vt:lpstr>
      <vt:lpstr>Line Rehearsals</vt:lpstr>
      <vt:lpstr>Load in/out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9</cp:revision>
  <dcterms:created xsi:type="dcterms:W3CDTF">2019-07-17T17:28:36Z</dcterms:created>
  <dcterms:modified xsi:type="dcterms:W3CDTF">2020-03-30T18:32:35Z</dcterms:modified>
</cp:coreProperties>
</file>